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E66F6-2B5C-4845-83A6-329D4D674EEF}" type="datetimeFigureOut">
              <a:rPr lang="en-US" smtClean="0"/>
              <a:pPr/>
              <a:t>06/10/2009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8EE3E-3E41-42F3-81C1-BA2DF772A1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1008063" y="1860550"/>
            <a:ext cx="7235843" cy="3987800"/>
            <a:chOff x="1008063" y="1860550"/>
            <a:chExt cx="7235843" cy="3987800"/>
          </a:xfrm>
        </p:grpSpPr>
        <p:grpSp>
          <p:nvGrpSpPr>
            <p:cNvPr id="77" name="Group 76"/>
            <p:cNvGrpSpPr/>
            <p:nvPr/>
          </p:nvGrpSpPr>
          <p:grpSpPr>
            <a:xfrm>
              <a:off x="1008063" y="1860550"/>
              <a:ext cx="7235843" cy="3987800"/>
              <a:chOff x="1008063" y="1860550"/>
              <a:chExt cx="7235843" cy="3987800"/>
            </a:xfrm>
          </p:grpSpPr>
          <p:sp>
            <p:nvSpPr>
              <p:cNvPr id="66" name="Oval 21" descr="10%"/>
              <p:cNvSpPr>
                <a:spLocks noChangeArrowheads="1"/>
              </p:cNvSpPr>
              <p:nvPr/>
            </p:nvSpPr>
            <p:spPr bwMode="auto">
              <a:xfrm>
                <a:off x="3435342" y="3517897"/>
                <a:ext cx="1063625" cy="6604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23" descr="10%"/>
              <p:cNvSpPr>
                <a:spLocks noChangeArrowheads="1"/>
              </p:cNvSpPr>
              <p:nvPr/>
            </p:nvSpPr>
            <p:spPr bwMode="auto">
              <a:xfrm>
                <a:off x="3428992" y="2928934"/>
                <a:ext cx="1063625" cy="6604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1008063" y="1860550"/>
                <a:ext cx="6078537" cy="39878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Line 4"/>
              <p:cNvSpPr>
                <a:spLocks noChangeShapeType="1"/>
              </p:cNvSpPr>
              <p:nvPr/>
            </p:nvSpPr>
            <p:spPr bwMode="auto">
              <a:xfrm>
                <a:off x="6988175" y="5287963"/>
                <a:ext cx="2921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>
                <a:off x="7286644" y="5072074"/>
                <a:ext cx="957262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>
                    <a:latin typeface="Arial" charset="0"/>
                  </a:rPr>
                  <a:t>Network</a:t>
                </a:r>
              </a:p>
            </p:txBody>
          </p:sp>
          <p:sp>
            <p:nvSpPr>
              <p:cNvPr id="9" name="Rectangle 6"/>
              <p:cNvSpPr>
                <a:spLocks noChangeArrowheads="1"/>
              </p:cNvSpPr>
              <p:nvPr/>
            </p:nvSpPr>
            <p:spPr bwMode="auto">
              <a:xfrm>
                <a:off x="6029325" y="5065713"/>
                <a:ext cx="946150" cy="4460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6091238" y="5135563"/>
                <a:ext cx="884237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defTabSz="661988" eaLnBrk="0" hangingPunct="0"/>
                <a:r>
                  <a:rPr lang="en-US" sz="1700" dirty="0">
                    <a:latin typeface="Arial" charset="0"/>
                  </a:rPr>
                  <a:t>Modem</a:t>
                </a:r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6988175" y="2363788"/>
                <a:ext cx="2921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7286644" y="2214554"/>
                <a:ext cx="944562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defTabSz="661988" eaLnBrk="0" hangingPunct="0"/>
                <a:r>
                  <a:rPr lang="en-US" sz="1700">
                    <a:latin typeface="Arial" charset="0"/>
                  </a:rPr>
                  <a:t>Delivery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6029325" y="2141538"/>
                <a:ext cx="946150" cy="4445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6046788" y="2209800"/>
                <a:ext cx="895350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 err="1">
                    <a:latin typeface="Arial" charset="0"/>
                  </a:rPr>
                  <a:t>TalkerD</a:t>
                </a:r>
                <a:endParaRPr lang="en-US" sz="1700" dirty="0">
                  <a:latin typeface="Arial" charset="0"/>
                </a:endParaRPr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>
                <a:off x="6988175" y="3338513"/>
                <a:ext cx="2921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7286644" y="3143248"/>
                <a:ext cx="739775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defTabSz="661988" eaLnBrk="0" hangingPunct="0"/>
                <a:r>
                  <a:rPr lang="en-US" sz="1700" dirty="0">
                    <a:latin typeface="Arial" charset="0"/>
                  </a:rPr>
                  <a:t>Billing</a:t>
                </a:r>
              </a:p>
            </p:txBody>
          </p:sp>
          <p:sp>
            <p:nvSpPr>
              <p:cNvPr id="17" name="Rectangle 14"/>
              <p:cNvSpPr>
                <a:spLocks noChangeArrowheads="1"/>
              </p:cNvSpPr>
              <p:nvPr/>
            </p:nvSpPr>
            <p:spPr bwMode="auto">
              <a:xfrm>
                <a:off x="6029325" y="3116263"/>
                <a:ext cx="946150" cy="4460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6051550" y="3186113"/>
                <a:ext cx="884237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 err="1">
                    <a:latin typeface="Arial" charset="0"/>
                  </a:rPr>
                  <a:t>TalkerB</a:t>
                </a:r>
                <a:endParaRPr lang="en-US" sz="1700" dirty="0">
                  <a:latin typeface="Arial" charset="0"/>
                </a:endParaRPr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6429388" y="4032250"/>
                <a:ext cx="642941" cy="90487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1" name="Group 20"/>
              <p:cNvGrpSpPr>
                <a:grpSpLocks/>
              </p:cNvGrpSpPr>
              <p:nvPr/>
            </p:nvGrpSpPr>
            <p:grpSpPr bwMode="auto">
              <a:xfrm>
                <a:off x="5491163" y="4032250"/>
                <a:ext cx="938225" cy="396882"/>
                <a:chOff x="3459" y="2540"/>
                <a:chExt cx="595" cy="282"/>
              </a:xfrm>
              <a:noFill/>
            </p:grpSpPr>
            <p:sp>
              <p:nvSpPr>
                <p:cNvPr id="72" name="Rectangle 18"/>
                <p:cNvSpPr>
                  <a:spLocks noChangeArrowheads="1"/>
                </p:cNvSpPr>
                <p:nvPr/>
              </p:nvSpPr>
              <p:spPr bwMode="auto">
                <a:xfrm>
                  <a:off x="3459" y="2540"/>
                  <a:ext cx="595" cy="282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Rectangle 19"/>
                <p:cNvSpPr>
                  <a:spLocks noChangeArrowheads="1"/>
                </p:cNvSpPr>
                <p:nvPr/>
              </p:nvSpPr>
              <p:spPr bwMode="auto">
                <a:xfrm>
                  <a:off x="3479" y="2584"/>
                  <a:ext cx="564" cy="21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77788" tIns="39688" rIns="77788" bIns="39688">
                  <a:spAutoFit/>
                </a:bodyPr>
                <a:lstStyle/>
                <a:p>
                  <a:pPr algn="ctr" defTabSz="661988" eaLnBrk="0" hangingPunct="0"/>
                  <a:r>
                    <a:rPr lang="en-US" sz="1700" dirty="0" err="1">
                      <a:latin typeface="Arial" charset="0"/>
                    </a:rPr>
                    <a:t>TalkerC</a:t>
                  </a:r>
                  <a:endParaRPr lang="en-US" sz="1700" dirty="0">
                    <a:latin typeface="Arial" charset="0"/>
                  </a:endParaRPr>
                </a:p>
              </p:txBody>
            </p:sp>
          </p:grpSp>
          <p:sp>
            <p:nvSpPr>
              <p:cNvPr id="23" name="Rectangle 28"/>
              <p:cNvSpPr>
                <a:spLocks noChangeArrowheads="1"/>
              </p:cNvSpPr>
              <p:nvPr/>
            </p:nvSpPr>
            <p:spPr bwMode="auto">
              <a:xfrm>
                <a:off x="4765675" y="3403600"/>
                <a:ext cx="952500" cy="4445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Rectangle 29"/>
              <p:cNvSpPr>
                <a:spLocks noChangeArrowheads="1"/>
              </p:cNvSpPr>
              <p:nvPr/>
            </p:nvSpPr>
            <p:spPr bwMode="auto">
              <a:xfrm>
                <a:off x="4819650" y="3471863"/>
                <a:ext cx="862012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>
                    <a:latin typeface="Arial" charset="0"/>
                  </a:rPr>
                  <a:t>Sender</a:t>
                </a:r>
              </a:p>
            </p:txBody>
          </p:sp>
          <p:sp>
            <p:nvSpPr>
              <p:cNvPr id="25" name="Rectangle 30"/>
              <p:cNvSpPr>
                <a:spLocks noChangeArrowheads="1"/>
              </p:cNvSpPr>
              <p:nvPr/>
            </p:nvSpPr>
            <p:spPr bwMode="auto">
              <a:xfrm>
                <a:off x="3514725" y="2082800"/>
                <a:ext cx="946150" cy="44767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Rectangle 31"/>
              <p:cNvSpPr>
                <a:spLocks noChangeArrowheads="1"/>
              </p:cNvSpPr>
              <p:nvPr/>
            </p:nvSpPr>
            <p:spPr bwMode="auto">
              <a:xfrm>
                <a:off x="3556000" y="2152650"/>
                <a:ext cx="871537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 err="1">
                    <a:latin typeface="Arial" charset="0"/>
                  </a:rPr>
                  <a:t>ErrMon</a:t>
                </a:r>
                <a:endParaRPr lang="en-US" sz="1700" dirty="0">
                  <a:latin typeface="Arial" charset="0"/>
                </a:endParaRPr>
              </a:p>
            </p:txBody>
          </p:sp>
          <p:sp>
            <p:nvSpPr>
              <p:cNvPr id="27" name="Rectangle 32"/>
              <p:cNvSpPr>
                <a:spLocks noChangeArrowheads="1"/>
              </p:cNvSpPr>
              <p:nvPr/>
            </p:nvSpPr>
            <p:spPr bwMode="auto">
              <a:xfrm>
                <a:off x="2259013" y="2714625"/>
                <a:ext cx="944562" cy="4445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Rectangle 33"/>
              <p:cNvSpPr>
                <a:spLocks noChangeArrowheads="1"/>
              </p:cNvSpPr>
              <p:nvPr/>
            </p:nvSpPr>
            <p:spPr bwMode="auto">
              <a:xfrm>
                <a:off x="2298700" y="2782888"/>
                <a:ext cx="873125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>
                    <a:latin typeface="Arial" charset="0"/>
                  </a:rPr>
                  <a:t>Initiator</a:t>
                </a:r>
              </a:p>
            </p:txBody>
          </p:sp>
          <p:grpSp>
            <p:nvGrpSpPr>
              <p:cNvPr id="29" name="Group 36"/>
              <p:cNvGrpSpPr>
                <a:grpSpLocks/>
              </p:cNvGrpSpPr>
              <p:nvPr/>
            </p:nvGrpSpPr>
            <p:grpSpPr bwMode="auto">
              <a:xfrm>
                <a:off x="2259013" y="3919538"/>
                <a:ext cx="944562" cy="444500"/>
                <a:chOff x="1423" y="2469"/>
                <a:chExt cx="595" cy="280"/>
              </a:xfrm>
              <a:noFill/>
            </p:grpSpPr>
            <p:sp>
              <p:nvSpPr>
                <p:cNvPr id="64" name="Rectangle 34"/>
                <p:cNvSpPr>
                  <a:spLocks noChangeArrowheads="1"/>
                </p:cNvSpPr>
                <p:nvPr/>
              </p:nvSpPr>
              <p:spPr bwMode="auto">
                <a:xfrm>
                  <a:off x="1423" y="2469"/>
                  <a:ext cx="595" cy="28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Rectangle 35"/>
                <p:cNvSpPr>
                  <a:spLocks noChangeArrowheads="1"/>
                </p:cNvSpPr>
                <p:nvPr/>
              </p:nvSpPr>
              <p:spPr bwMode="auto">
                <a:xfrm>
                  <a:off x="1479" y="2512"/>
                  <a:ext cx="489" cy="21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77788" tIns="39688" rIns="77788" bIns="39688">
                  <a:spAutoFit/>
                </a:bodyPr>
                <a:lstStyle/>
                <a:p>
                  <a:pPr algn="ctr" defTabSz="661988" eaLnBrk="0" hangingPunct="0"/>
                  <a:r>
                    <a:rPr lang="en-US" sz="1700" dirty="0">
                      <a:latin typeface="Arial" charset="0"/>
                    </a:rPr>
                    <a:t>Finder</a:t>
                  </a:r>
                </a:p>
              </p:txBody>
            </p:sp>
          </p:grpSp>
          <p:grpSp>
            <p:nvGrpSpPr>
              <p:cNvPr id="30" name="Group 39"/>
              <p:cNvGrpSpPr>
                <a:grpSpLocks/>
              </p:cNvGrpSpPr>
              <p:nvPr/>
            </p:nvGrpSpPr>
            <p:grpSpPr bwMode="auto">
              <a:xfrm>
                <a:off x="1122363" y="3403600"/>
                <a:ext cx="942975" cy="444500"/>
                <a:chOff x="707" y="2144"/>
                <a:chExt cx="594" cy="280"/>
              </a:xfrm>
              <a:noFill/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>
                  <a:off x="707" y="2144"/>
                  <a:ext cx="594" cy="28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Rectangle 38"/>
                <p:cNvSpPr>
                  <a:spLocks noChangeArrowheads="1"/>
                </p:cNvSpPr>
                <p:nvPr/>
              </p:nvSpPr>
              <p:spPr bwMode="auto">
                <a:xfrm>
                  <a:off x="834" y="2187"/>
                  <a:ext cx="343" cy="21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77788" tIns="39688" rIns="77788" bIns="39688">
                  <a:spAutoFit/>
                </a:bodyPr>
                <a:lstStyle/>
                <a:p>
                  <a:pPr algn="ctr" defTabSz="661988" eaLnBrk="0" hangingPunct="0"/>
                  <a:r>
                    <a:rPr lang="en-US" sz="1700" dirty="0">
                      <a:latin typeface="Arial" charset="0"/>
                    </a:rPr>
                    <a:t>GUI</a:t>
                  </a:r>
                </a:p>
              </p:txBody>
            </p:sp>
          </p:grpSp>
          <p:sp>
            <p:nvSpPr>
              <p:cNvPr id="31" name="Rectangle 40"/>
              <p:cNvSpPr>
                <a:spLocks noChangeArrowheads="1"/>
              </p:cNvSpPr>
              <p:nvPr/>
            </p:nvSpPr>
            <p:spPr bwMode="auto">
              <a:xfrm>
                <a:off x="3732213" y="5065713"/>
                <a:ext cx="974725" cy="4460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Rectangle 41"/>
              <p:cNvSpPr>
                <a:spLocks noChangeArrowheads="1"/>
              </p:cNvSpPr>
              <p:nvPr/>
            </p:nvSpPr>
            <p:spPr bwMode="auto">
              <a:xfrm>
                <a:off x="3836988" y="5135563"/>
                <a:ext cx="763587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 err="1">
                    <a:latin typeface="Arial" charset="0"/>
                  </a:rPr>
                  <a:t>FAXer</a:t>
                </a:r>
                <a:endParaRPr lang="en-US" sz="1700" dirty="0">
                  <a:latin typeface="Arial" charset="0"/>
                </a:endParaRPr>
              </a:p>
            </p:txBody>
          </p:sp>
          <p:sp>
            <p:nvSpPr>
              <p:cNvPr id="33" name="Line 42"/>
              <p:cNvSpPr>
                <a:spLocks noChangeShapeType="1"/>
              </p:cNvSpPr>
              <p:nvPr/>
            </p:nvSpPr>
            <p:spPr bwMode="auto">
              <a:xfrm>
                <a:off x="4532313" y="3625850"/>
                <a:ext cx="23336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43"/>
              <p:cNvSpPr>
                <a:spLocks noChangeShapeType="1"/>
              </p:cNvSpPr>
              <p:nvPr/>
            </p:nvSpPr>
            <p:spPr bwMode="auto">
              <a:xfrm>
                <a:off x="4719638" y="5287963"/>
                <a:ext cx="13033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44"/>
              <p:cNvSpPr>
                <a:spLocks noChangeShapeType="1"/>
              </p:cNvSpPr>
              <p:nvPr/>
            </p:nvSpPr>
            <p:spPr bwMode="auto">
              <a:xfrm>
                <a:off x="3987800" y="4198938"/>
                <a:ext cx="0" cy="8540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Line 45"/>
              <p:cNvSpPr>
                <a:spLocks noChangeShapeType="1"/>
              </p:cNvSpPr>
              <p:nvPr/>
            </p:nvSpPr>
            <p:spPr bwMode="auto">
              <a:xfrm>
                <a:off x="3216275" y="4892675"/>
                <a:ext cx="509587" cy="395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Line 46"/>
              <p:cNvSpPr>
                <a:spLocks noChangeShapeType="1"/>
              </p:cNvSpPr>
              <p:nvPr/>
            </p:nvSpPr>
            <p:spPr bwMode="auto">
              <a:xfrm flipV="1">
                <a:off x="3213100" y="4029075"/>
                <a:ext cx="292100" cy="10953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lg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Line 47"/>
              <p:cNvSpPr>
                <a:spLocks noChangeShapeType="1"/>
              </p:cNvSpPr>
              <p:nvPr/>
            </p:nvSpPr>
            <p:spPr bwMode="auto">
              <a:xfrm flipV="1">
                <a:off x="5727700" y="3341688"/>
                <a:ext cx="292100" cy="2809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48"/>
              <p:cNvSpPr>
                <a:spLocks noChangeShapeType="1"/>
              </p:cNvSpPr>
              <p:nvPr/>
            </p:nvSpPr>
            <p:spPr bwMode="auto">
              <a:xfrm flipV="1">
                <a:off x="5727700" y="2366963"/>
                <a:ext cx="292100" cy="125571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Line 49"/>
              <p:cNvSpPr>
                <a:spLocks noChangeShapeType="1"/>
              </p:cNvSpPr>
              <p:nvPr/>
            </p:nvSpPr>
            <p:spPr bwMode="auto">
              <a:xfrm>
                <a:off x="3216275" y="2943225"/>
                <a:ext cx="292100" cy="1666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Line 50"/>
              <p:cNvSpPr>
                <a:spLocks noChangeShapeType="1"/>
              </p:cNvSpPr>
              <p:nvPr/>
            </p:nvSpPr>
            <p:spPr bwMode="auto">
              <a:xfrm flipV="1">
                <a:off x="2074863" y="3168650"/>
                <a:ext cx="354012" cy="45402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51"/>
              <p:cNvSpPr>
                <a:spLocks noChangeShapeType="1"/>
              </p:cNvSpPr>
              <p:nvPr/>
            </p:nvSpPr>
            <p:spPr bwMode="auto">
              <a:xfrm>
                <a:off x="2078038" y="3632200"/>
                <a:ext cx="174625" cy="5095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lg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Line 52"/>
              <p:cNvSpPr>
                <a:spLocks noChangeShapeType="1"/>
              </p:cNvSpPr>
              <p:nvPr/>
            </p:nvSpPr>
            <p:spPr bwMode="auto">
              <a:xfrm flipV="1">
                <a:off x="3987800" y="2540000"/>
                <a:ext cx="0" cy="3937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4" name="Group 55"/>
              <p:cNvGrpSpPr>
                <a:grpSpLocks/>
              </p:cNvGrpSpPr>
              <p:nvPr/>
            </p:nvGrpSpPr>
            <p:grpSpPr bwMode="auto">
              <a:xfrm>
                <a:off x="2259013" y="4664075"/>
                <a:ext cx="944562" cy="446088"/>
                <a:chOff x="1423" y="2938"/>
                <a:chExt cx="595" cy="281"/>
              </a:xfrm>
              <a:noFill/>
            </p:grpSpPr>
            <p:sp>
              <p:nvSpPr>
                <p:cNvPr id="60" name="Rectangle 53"/>
                <p:cNvSpPr>
                  <a:spLocks noChangeArrowheads="1"/>
                </p:cNvSpPr>
                <p:nvPr/>
              </p:nvSpPr>
              <p:spPr bwMode="auto">
                <a:xfrm>
                  <a:off x="1423" y="2938"/>
                  <a:ext cx="595" cy="281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Rectangle 54"/>
                <p:cNvSpPr>
                  <a:spLocks noChangeArrowheads="1"/>
                </p:cNvSpPr>
                <p:nvPr/>
              </p:nvSpPr>
              <p:spPr bwMode="auto">
                <a:xfrm>
                  <a:off x="1476" y="2981"/>
                  <a:ext cx="496" cy="21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77788" tIns="39688" rIns="77788" bIns="39688">
                  <a:spAutoFit/>
                </a:bodyPr>
                <a:lstStyle/>
                <a:p>
                  <a:pPr algn="ctr" defTabSz="661988" eaLnBrk="0" hangingPunct="0"/>
                  <a:r>
                    <a:rPr lang="en-US" sz="1700" dirty="0">
                      <a:latin typeface="Arial" charset="0"/>
                    </a:rPr>
                    <a:t>Closer</a:t>
                  </a:r>
                </a:p>
              </p:txBody>
            </p:sp>
          </p:grpSp>
          <p:sp>
            <p:nvSpPr>
              <p:cNvPr id="45" name="Line 56"/>
              <p:cNvSpPr>
                <a:spLocks noChangeShapeType="1"/>
              </p:cNvSpPr>
              <p:nvPr/>
            </p:nvSpPr>
            <p:spPr bwMode="auto">
              <a:xfrm>
                <a:off x="2078038" y="3632200"/>
                <a:ext cx="174625" cy="125412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Line 57"/>
              <p:cNvSpPr>
                <a:spLocks noChangeShapeType="1"/>
              </p:cNvSpPr>
              <p:nvPr/>
            </p:nvSpPr>
            <p:spPr bwMode="auto">
              <a:xfrm flipV="1">
                <a:off x="3213100" y="4144963"/>
                <a:ext cx="473075" cy="7381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Line 58"/>
              <p:cNvSpPr>
                <a:spLocks noChangeShapeType="1"/>
              </p:cNvSpPr>
              <p:nvPr/>
            </p:nvSpPr>
            <p:spPr bwMode="auto">
              <a:xfrm>
                <a:off x="5730875" y="3625850"/>
                <a:ext cx="1714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Line 59"/>
              <p:cNvSpPr>
                <a:spLocks noChangeShapeType="1"/>
              </p:cNvSpPr>
              <p:nvPr/>
            </p:nvSpPr>
            <p:spPr bwMode="auto">
              <a:xfrm>
                <a:off x="5902325" y="3632200"/>
                <a:ext cx="0" cy="3079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Line 60"/>
              <p:cNvSpPr>
                <a:spLocks noChangeShapeType="1"/>
              </p:cNvSpPr>
              <p:nvPr/>
            </p:nvSpPr>
            <p:spPr bwMode="auto">
              <a:xfrm flipH="1">
                <a:off x="5191125" y="3940175"/>
                <a:ext cx="7112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Line 61"/>
              <p:cNvSpPr>
                <a:spLocks noChangeShapeType="1"/>
              </p:cNvSpPr>
              <p:nvPr/>
            </p:nvSpPr>
            <p:spPr bwMode="auto">
              <a:xfrm>
                <a:off x="5184775" y="3946525"/>
                <a:ext cx="0" cy="53975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Line 62"/>
              <p:cNvSpPr>
                <a:spLocks noChangeShapeType="1"/>
              </p:cNvSpPr>
              <p:nvPr/>
            </p:nvSpPr>
            <p:spPr bwMode="auto">
              <a:xfrm>
                <a:off x="5191125" y="4486275"/>
                <a:ext cx="29368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Line 66"/>
              <p:cNvSpPr>
                <a:spLocks noChangeShapeType="1"/>
              </p:cNvSpPr>
              <p:nvPr/>
            </p:nvSpPr>
            <p:spPr bwMode="auto">
              <a:xfrm flipH="1">
                <a:off x="1600200" y="2306638"/>
                <a:ext cx="19081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Line 67"/>
              <p:cNvSpPr>
                <a:spLocks noChangeShapeType="1"/>
              </p:cNvSpPr>
              <p:nvPr/>
            </p:nvSpPr>
            <p:spPr bwMode="auto">
              <a:xfrm>
                <a:off x="1593850" y="2312988"/>
                <a:ext cx="0" cy="108426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5" name="Group 70"/>
              <p:cNvGrpSpPr>
                <a:grpSpLocks/>
              </p:cNvGrpSpPr>
              <p:nvPr/>
            </p:nvGrpSpPr>
            <p:grpSpPr bwMode="auto">
              <a:xfrm>
                <a:off x="5491163" y="4429132"/>
                <a:ext cx="944562" cy="507999"/>
                <a:chOff x="3459" y="2835"/>
                <a:chExt cx="595" cy="275"/>
              </a:xfrm>
              <a:noFill/>
            </p:grpSpPr>
            <p:sp>
              <p:nvSpPr>
                <p:cNvPr id="56" name="Rectangle 68"/>
                <p:cNvSpPr>
                  <a:spLocks noChangeArrowheads="1"/>
                </p:cNvSpPr>
                <p:nvPr/>
              </p:nvSpPr>
              <p:spPr bwMode="auto">
                <a:xfrm>
                  <a:off x="3459" y="2835"/>
                  <a:ext cx="595" cy="275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Rectangle 69"/>
                <p:cNvSpPr>
                  <a:spLocks noChangeArrowheads="1"/>
                </p:cNvSpPr>
                <p:nvPr/>
              </p:nvSpPr>
              <p:spPr bwMode="auto">
                <a:xfrm>
                  <a:off x="3482" y="2835"/>
                  <a:ext cx="557" cy="18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77788" tIns="39688" rIns="77788" bIns="39688">
                  <a:spAutoFit/>
                </a:bodyPr>
                <a:lstStyle/>
                <a:p>
                  <a:pPr algn="ctr" defTabSz="661988" eaLnBrk="0" hangingPunct="0"/>
                  <a:r>
                    <a:rPr lang="en-US" sz="1700" dirty="0" err="1">
                      <a:latin typeface="Arial" charset="0"/>
                    </a:rPr>
                    <a:t>TalkerA</a:t>
                  </a:r>
                  <a:endParaRPr lang="en-US" sz="1700" dirty="0">
                    <a:latin typeface="Arial" charset="0"/>
                  </a:endParaRPr>
                </a:p>
              </p:txBody>
            </p:sp>
          </p:grpSp>
          <p:sp>
            <p:nvSpPr>
              <p:cNvPr id="67" name="Rectangle 22" descr="10%"/>
              <p:cNvSpPr>
                <a:spLocks noChangeArrowheads="1"/>
              </p:cNvSpPr>
              <p:nvPr/>
            </p:nvSpPr>
            <p:spPr bwMode="auto">
              <a:xfrm>
                <a:off x="3071802" y="3286124"/>
                <a:ext cx="1076325" cy="587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428992" y="3286124"/>
                <a:ext cx="1071570" cy="50006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Line 25"/>
              <p:cNvSpPr>
                <a:spLocks noChangeShapeType="1"/>
              </p:cNvSpPr>
              <p:nvPr/>
            </p:nvSpPr>
            <p:spPr bwMode="auto">
              <a:xfrm>
                <a:off x="4505317" y="3273422"/>
                <a:ext cx="0" cy="56673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Line 26"/>
              <p:cNvSpPr>
                <a:spLocks noChangeShapeType="1"/>
              </p:cNvSpPr>
              <p:nvPr/>
            </p:nvSpPr>
            <p:spPr bwMode="auto">
              <a:xfrm>
                <a:off x="3428992" y="3273422"/>
                <a:ext cx="0" cy="56673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23" descr="10%"/>
              <p:cNvSpPr>
                <a:spLocks noChangeArrowheads="1"/>
              </p:cNvSpPr>
              <p:nvPr/>
            </p:nvSpPr>
            <p:spPr bwMode="auto">
              <a:xfrm>
                <a:off x="3428992" y="2928934"/>
                <a:ext cx="1063625" cy="6604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Rectangle 24" descr="10%"/>
              <p:cNvSpPr>
                <a:spLocks noChangeArrowheads="1"/>
              </p:cNvSpPr>
              <p:nvPr/>
            </p:nvSpPr>
            <p:spPr bwMode="auto">
              <a:xfrm>
                <a:off x="3643306" y="3357562"/>
                <a:ext cx="655638" cy="6032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>
                    <a:latin typeface="Arial" charset="0"/>
                  </a:rPr>
                  <a:t>Data</a:t>
                </a:r>
              </a:p>
              <a:p>
                <a:pPr algn="ctr" defTabSz="661988" eaLnBrk="0" hangingPunct="0"/>
                <a:r>
                  <a:rPr lang="en-US" sz="1700" dirty="0">
                    <a:latin typeface="Arial" charset="0"/>
                  </a:rPr>
                  <a:t>Base</a:t>
                </a:r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6429388" y="4330700"/>
                <a:ext cx="642942" cy="34131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lIns="77788" tIns="39688" rIns="77788" bIns="39688">
                <a:spAutoFit/>
              </a:bodyPr>
              <a:lstStyle/>
              <a:p>
                <a:pPr algn="ctr" defTabSz="661988" eaLnBrk="0" hangingPunct="0"/>
                <a:r>
                  <a:rPr lang="en-US" sz="1700" dirty="0">
                    <a:latin typeface="Arial" charset="0"/>
                  </a:rPr>
                  <a:t>X.25</a:t>
                </a: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7358082" y="4143380"/>
              <a:ext cx="8100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Credit,</a:t>
              </a:r>
            </a:p>
            <a:p>
              <a:r>
                <a:rPr lang="en-US" dirty="0" smtClean="0"/>
                <a:t>Audits</a:t>
              </a:r>
              <a:endParaRPr lang="en-US" dirty="0"/>
            </a:p>
          </p:txBody>
        </p:sp>
        <p:sp>
          <p:nvSpPr>
            <p:cNvPr id="79" name="Line 12"/>
            <p:cNvSpPr>
              <a:spLocks noChangeShapeType="1"/>
            </p:cNvSpPr>
            <p:nvPr/>
          </p:nvSpPr>
          <p:spPr bwMode="auto">
            <a:xfrm>
              <a:off x="7072330" y="4429132"/>
              <a:ext cx="2921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928926" y="571480"/>
            <a:ext cx="3267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CCPS ARCHITECTURE</a:t>
            </a:r>
            <a:endParaRPr lang="en-US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23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Monmouth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jamesmc</dc:creator>
  <cp:lastModifiedBy>jamesmc</cp:lastModifiedBy>
  <cp:revision>19</cp:revision>
  <dcterms:created xsi:type="dcterms:W3CDTF">2009-06-10T19:19:48Z</dcterms:created>
  <dcterms:modified xsi:type="dcterms:W3CDTF">2009-06-11T01:26:31Z</dcterms:modified>
</cp:coreProperties>
</file>