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39CB-75F0-46FB-B35C-5A6D6C353180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DD7D-0CD0-4C47-B9EF-DEC536566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39CB-75F0-46FB-B35C-5A6D6C353180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DD7D-0CD0-4C47-B9EF-DEC536566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39CB-75F0-46FB-B35C-5A6D6C353180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DD7D-0CD0-4C47-B9EF-DEC536566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39CB-75F0-46FB-B35C-5A6D6C353180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DD7D-0CD0-4C47-B9EF-DEC536566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39CB-75F0-46FB-B35C-5A6D6C353180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DD7D-0CD0-4C47-B9EF-DEC536566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39CB-75F0-46FB-B35C-5A6D6C353180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DD7D-0CD0-4C47-B9EF-DEC536566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39CB-75F0-46FB-B35C-5A6D6C353180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DD7D-0CD0-4C47-B9EF-DEC536566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39CB-75F0-46FB-B35C-5A6D6C353180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DD7D-0CD0-4C47-B9EF-DEC536566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39CB-75F0-46FB-B35C-5A6D6C353180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DD7D-0CD0-4C47-B9EF-DEC536566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39CB-75F0-46FB-B35C-5A6D6C353180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DD7D-0CD0-4C47-B9EF-DEC536566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39CB-75F0-46FB-B35C-5A6D6C353180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DD7D-0CD0-4C47-B9EF-DEC536566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439CB-75F0-46FB-B35C-5A6D6C353180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FDD7D-0CD0-4C47-B9EF-DEC536566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14414" y="1357298"/>
            <a:ext cx="7097712" cy="4792663"/>
            <a:chOff x="1316038" y="1689100"/>
            <a:chExt cx="7097712" cy="4792663"/>
          </a:xfrm>
        </p:grpSpPr>
        <p:sp>
          <p:nvSpPr>
            <p:cNvPr id="5" name="Oval 2" descr="10%"/>
            <p:cNvSpPr>
              <a:spLocks noChangeArrowheads="1"/>
            </p:cNvSpPr>
            <p:nvPr/>
          </p:nvSpPr>
          <p:spPr bwMode="auto">
            <a:xfrm>
              <a:off x="3130550" y="2597150"/>
              <a:ext cx="2959100" cy="2959100"/>
            </a:xfrm>
            <a:prstGeom prst="ellipse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4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744930" y="3332174"/>
              <a:ext cx="1933575" cy="142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6927850" y="5008563"/>
              <a:ext cx="1454150" cy="94615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6" descr="10%"/>
            <p:cNvSpPr>
              <a:spLocks noChangeArrowheads="1"/>
            </p:cNvSpPr>
            <p:nvPr/>
          </p:nvSpPr>
          <p:spPr bwMode="auto">
            <a:xfrm>
              <a:off x="7246938" y="5151438"/>
              <a:ext cx="799899" cy="708528"/>
            </a:xfrm>
            <a:prstGeom prst="rect">
              <a:avLst/>
            </a:prstGeom>
            <a:pattFill prst="pct10">
              <a:fgClr>
                <a:schemeClr val="accent1"/>
              </a:fgClr>
              <a:bgClr>
                <a:schemeClr val="bg1"/>
              </a:bgClr>
            </a:patt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2000" dirty="0" smtClean="0">
                  <a:latin typeface="Arial" charset="0"/>
                </a:rPr>
                <a:t>UNIX</a:t>
              </a:r>
              <a:endParaRPr lang="en-US" sz="2000" dirty="0">
                <a:latin typeface="Arial" charset="0"/>
              </a:endParaRPr>
            </a:p>
            <a:p>
              <a:pPr algn="ctr" eaLnBrk="0" hangingPunct="0"/>
              <a:r>
                <a:rPr lang="en-US" sz="2000" dirty="0">
                  <a:latin typeface="Arial" charset="0"/>
                </a:rPr>
                <a:t>BOX</a:t>
              </a: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347788" y="5008563"/>
              <a:ext cx="1454150" cy="94615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9" descr="10%"/>
            <p:cNvSpPr>
              <a:spLocks noChangeArrowheads="1"/>
            </p:cNvSpPr>
            <p:nvPr/>
          </p:nvSpPr>
          <p:spPr bwMode="auto">
            <a:xfrm>
              <a:off x="1673228" y="5118124"/>
              <a:ext cx="815975" cy="727075"/>
            </a:xfrm>
            <a:prstGeom prst="rect">
              <a:avLst/>
            </a:prstGeom>
            <a:pattFill prst="pct10">
              <a:fgClr>
                <a:schemeClr val="accent1"/>
              </a:fgClr>
              <a:bgClr>
                <a:schemeClr val="bg1"/>
              </a:bgClr>
            </a:patt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2000" dirty="0">
                  <a:latin typeface="Arial" charset="0"/>
                </a:rPr>
                <a:t>UNIX</a:t>
              </a:r>
            </a:p>
            <a:p>
              <a:pPr algn="ctr" eaLnBrk="0" hangingPunct="0"/>
              <a:r>
                <a:rPr lang="en-US" sz="2000" dirty="0">
                  <a:latin typeface="Arial" charset="0"/>
                </a:rPr>
                <a:t>BOX</a:t>
              </a: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1828800" y="3124200"/>
              <a:ext cx="11652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b="1">
                  <a:latin typeface="Arial" charset="0"/>
                </a:rPr>
                <a:t>TCP/IP</a:t>
              </a: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6096000" y="4343400"/>
              <a:ext cx="18272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b="1">
                  <a:latin typeface="Arial" charset="0"/>
                </a:rPr>
                <a:t>X.25 Dialup</a:t>
              </a: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6927850" y="2125663"/>
              <a:ext cx="1485900" cy="91598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14" descr="10%"/>
            <p:cNvSpPr>
              <a:spLocks noChangeArrowheads="1"/>
            </p:cNvSpPr>
            <p:nvPr/>
          </p:nvSpPr>
          <p:spPr bwMode="auto">
            <a:xfrm>
              <a:off x="6959640" y="2189166"/>
              <a:ext cx="1381125" cy="727075"/>
            </a:xfrm>
            <a:prstGeom prst="rect">
              <a:avLst/>
            </a:prstGeom>
            <a:pattFill prst="pct10">
              <a:fgClr>
                <a:schemeClr val="accent1"/>
              </a:fgClr>
              <a:bgClr>
                <a:schemeClr val="bg1"/>
              </a:bgClr>
            </a:patt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2000" dirty="0">
                  <a:latin typeface="Arial" charset="0"/>
                </a:rPr>
                <a:t>BIG BLUE</a:t>
              </a:r>
            </a:p>
            <a:p>
              <a:pPr algn="ctr" eaLnBrk="0" hangingPunct="0"/>
              <a:r>
                <a:rPr lang="en-US" sz="2000" dirty="0">
                  <a:latin typeface="Arial" charset="0"/>
                </a:rPr>
                <a:t>BOX</a:t>
              </a:r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7013575" y="1689100"/>
              <a:ext cx="12842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Delivery</a:t>
              </a:r>
            </a:p>
          </p:txBody>
        </p:sp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7204075" y="6024563"/>
              <a:ext cx="996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>
                  <a:latin typeface="Arial" charset="0"/>
                </a:rPr>
                <a:t>Credit</a:t>
              </a:r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1558925" y="6024563"/>
              <a:ext cx="1031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Audits</a:t>
              </a:r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1576388" y="1689100"/>
              <a:ext cx="996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Billing</a:t>
              </a:r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1371600" y="4419600"/>
              <a:ext cx="18272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b="1">
                  <a:latin typeface="Arial" charset="0"/>
                </a:rPr>
                <a:t>X.25 Dialup</a:t>
              </a:r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4030663" y="3721100"/>
              <a:ext cx="1468437" cy="7016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2000" b="1" dirty="0">
                  <a:latin typeface="Arial" charset="0"/>
                </a:rPr>
                <a:t>WINDOWS</a:t>
              </a:r>
            </a:p>
            <a:p>
              <a:pPr algn="ctr" eaLnBrk="0" hangingPunct="0"/>
              <a:r>
                <a:rPr lang="en-US" sz="2000" b="1" dirty="0">
                  <a:latin typeface="Arial" charset="0"/>
                </a:rPr>
                <a:t>GUI</a:t>
              </a:r>
            </a:p>
          </p:txBody>
        </p:sp>
        <p:sp>
          <p:nvSpPr>
            <p:cNvPr id="21" name="Rectangle 22"/>
            <p:cNvSpPr>
              <a:spLocks noChangeArrowheads="1"/>
            </p:cNvSpPr>
            <p:nvPr/>
          </p:nvSpPr>
          <p:spPr bwMode="auto">
            <a:xfrm>
              <a:off x="1316038" y="2125663"/>
              <a:ext cx="1485900" cy="91598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23" descr="10%"/>
            <p:cNvSpPr>
              <a:spLocks noChangeArrowheads="1"/>
            </p:cNvSpPr>
            <p:nvPr/>
          </p:nvSpPr>
          <p:spPr bwMode="auto">
            <a:xfrm>
              <a:off x="1387476" y="2189166"/>
              <a:ext cx="1381125" cy="727075"/>
            </a:xfrm>
            <a:prstGeom prst="rect">
              <a:avLst/>
            </a:prstGeom>
            <a:pattFill prst="pct10">
              <a:fgClr>
                <a:schemeClr val="accent1"/>
              </a:fgClr>
              <a:bgClr>
                <a:schemeClr val="bg1"/>
              </a:bgClr>
            </a:patt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2000" dirty="0">
                  <a:latin typeface="Arial" charset="0"/>
                </a:rPr>
                <a:t>BIG BLUE</a:t>
              </a:r>
            </a:p>
            <a:p>
              <a:pPr algn="ctr" eaLnBrk="0" hangingPunct="0"/>
              <a:r>
                <a:rPr lang="en-US" sz="2000" dirty="0">
                  <a:latin typeface="Arial" charset="0"/>
                </a:rPr>
                <a:t>BOX</a:t>
              </a: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6248400" y="3200400"/>
              <a:ext cx="11652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b="1">
                  <a:latin typeface="Arial" charset="0"/>
                </a:rPr>
                <a:t>TCP/IP</a:t>
              </a:r>
            </a:p>
          </p:txBody>
        </p:sp>
        <p:sp>
          <p:nvSpPr>
            <p:cNvPr id="24" name="Line 26"/>
            <p:cNvSpPr>
              <a:spLocks noChangeShapeType="1"/>
            </p:cNvSpPr>
            <p:nvPr/>
          </p:nvSpPr>
          <p:spPr bwMode="auto">
            <a:xfrm flipV="1">
              <a:off x="5602318" y="3057524"/>
              <a:ext cx="1309657" cy="3460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27"/>
            <p:cNvSpPr>
              <a:spLocks noChangeShapeType="1"/>
            </p:cNvSpPr>
            <p:nvPr/>
          </p:nvSpPr>
          <p:spPr bwMode="auto">
            <a:xfrm>
              <a:off x="2820988" y="3060700"/>
              <a:ext cx="1001712" cy="3175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28"/>
            <p:cNvSpPr>
              <a:spLocks noChangeShapeType="1"/>
            </p:cNvSpPr>
            <p:nvPr/>
          </p:nvSpPr>
          <p:spPr bwMode="auto">
            <a:xfrm flipH="1" flipV="1">
              <a:off x="5602317" y="4618058"/>
              <a:ext cx="1309657" cy="3746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 flipV="1">
              <a:off x="2817813" y="4618058"/>
              <a:ext cx="998555" cy="3746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428992" y="1000108"/>
            <a:ext cx="2861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CCPS ENVIRONMENT</a:t>
            </a:r>
            <a:endParaRPr lang="en-US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24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Monmouth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jamesmc</dc:creator>
  <cp:lastModifiedBy>jamesmc</cp:lastModifiedBy>
  <cp:revision>3</cp:revision>
  <dcterms:created xsi:type="dcterms:W3CDTF">2009-06-10T19:16:50Z</dcterms:created>
  <dcterms:modified xsi:type="dcterms:W3CDTF">2009-06-11T01:25:53Z</dcterms:modified>
</cp:coreProperties>
</file>