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64" r:id="rId1"/>
  </p:sldMasterIdLst>
  <p:notesMasterIdLst>
    <p:notesMasterId r:id="rId22"/>
  </p:notesMasterIdLst>
  <p:sldIdLst>
    <p:sldId id="301" r:id="rId2"/>
    <p:sldId id="259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52420-D016-4AA6-9BE7-7F3C7CE6B7FB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20AD-7DB0-45EF-A4D1-F63686723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0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B552-1207-4C1A-822E-575D84F545DB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E2BC-8CC0-468A-9E91-9CF889A93DB4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6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D27F5-6953-4C65-B8E0-6AF25EBDB813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47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F38-A2DB-4C2F-9C0C-A7CCE0CC666C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5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E9DC-1B69-4A4B-9D1A-A37C353F44CF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0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EED7-9BC1-45D3-9CD7-A791F36DA9CD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17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CA06-9357-4901-B54A-F011A93DF39D}" type="datetime1">
              <a:rPr lang="en-US" smtClean="0"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31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9F98-CEF4-4016-BC88-9F0E90AC4185}" type="datetime1">
              <a:rPr lang="en-US" smtClean="0"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78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84A5-5CE0-477A-8CD0-1EB84D7230AC}" type="datetime1">
              <a:rPr lang="en-US" smtClean="0"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35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3D0CD-C8C4-4A31-8DF1-547F3CFB7761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2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BFAD7-D590-4DB5-8BEC-DACF691BAC5C}" type="datetime1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19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0652F-42EA-4906-93C9-78BCB4CC149C}" type="datetime1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87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29000"/>
            <a:ext cx="6858000" cy="77681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54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Chapter 9</a:t>
            </a:r>
            <a:br>
              <a:rPr lang="en-US" sz="3200" b="1" dirty="0" smtClean="0">
                <a:solidFill>
                  <a:srgbClr val="0054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solidFill>
                  <a:srgbClr val="0054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0054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0054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Power Electronics </a:t>
            </a:r>
            <a:br>
              <a:rPr lang="en-US" sz="3200" b="1" dirty="0" smtClean="0">
                <a:solidFill>
                  <a:srgbClr val="0054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0054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 Clean Energy</a:t>
            </a:r>
            <a:endParaRPr lang="en-US" sz="3200" b="1" dirty="0">
              <a:solidFill>
                <a:srgbClr val="0054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75254" y="7652497"/>
            <a:ext cx="44855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“Introduction to Modern Power Electronics”, 2</a:t>
            </a:r>
            <a:r>
              <a:rPr lang="en-US" sz="11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Ed., John Wiley 2010</a:t>
            </a:r>
          </a:p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by </a:t>
            </a:r>
          </a:p>
          <a:p>
            <a:pPr algn="ctr"/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Andrzej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M.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Trzynadlowski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Wind turbine system with an induction generator (soft-starter not shown)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9" y="6858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9.9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99" y="2895600"/>
            <a:ext cx="651351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22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Wind turbine system with an induction generator and a frequency changer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8" y="6151574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9.10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2514600"/>
            <a:ext cx="651351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98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Wind turbine system with an electrically excited synchronous generator and a frequency changer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8" y="6519446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9.11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49" y="1981200"/>
            <a:ext cx="6592858" cy="3661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09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Wind turbine system with a doubly-fed induction generator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63266" y="6019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9.12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61" y="1981200"/>
            <a:ext cx="6460372" cy="3229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83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FC-powered drive system of vehicle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8" y="65194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9.13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52" y="2057400"/>
            <a:ext cx="6513512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14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FC power system with a boost converter for distributed generation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7" y="618089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9.14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09" y="2362200"/>
            <a:ext cx="651351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27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FC power system with transformer isolation for distributed generation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7" y="601161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9.15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253" y="1371600"/>
            <a:ext cx="6994525" cy="3680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58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Simplified block diagram of the powertrain of an electric vehicle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7" y="7239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9.16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51" y="2057400"/>
            <a:ext cx="6513512" cy="445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37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Series electric hybrid powertrain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rgbClr val="005426"/>
                </a:solidFill>
              </a:rPr>
              <a:t>Chapter 9</a:t>
            </a:r>
            <a:endParaRPr lang="en-US" dirty="0">
              <a:solidFill>
                <a:srgbClr val="00542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rgbClr val="005426"/>
                </a:solidFill>
              </a:rPr>
              <a:pPr/>
              <a:t>18</a:t>
            </a:fld>
            <a:endParaRPr lang="en-US" dirty="0">
              <a:solidFill>
                <a:srgbClr val="00542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5" y="63839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9.17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7" y="2438400"/>
            <a:ext cx="6782459" cy="2856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13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9144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Parallel electric hybrid powertrain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5719" y="775149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9.18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43" y="1295400"/>
            <a:ext cx="6513512" cy="617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5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Voltage and power as functions of the current  drawn from a solar array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052" y="7283642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7814137"/>
              </p:ext>
            </p:extLst>
          </p:nvPr>
        </p:nvGraphicFramePr>
        <p:xfrm>
          <a:off x="381000" y="1905000"/>
          <a:ext cx="6077060" cy="4859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SPW 11.0 Graph" r:id="rId3" imgW="5318280" imgH="4252320" progId="SigmaPlotGraphicObject.10">
                  <p:embed/>
                </p:oleObj>
              </mc:Choice>
              <mc:Fallback>
                <p:oleObj name="SPW 11.0 Graph" r:id="rId3" imgW="5318280" imgH="425232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" y="1905000"/>
                        <a:ext cx="6077060" cy="4859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7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152400"/>
            <a:ext cx="6134100" cy="13716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Series-parallel electric hybrid powertrain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7" y="7391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9.19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51" y="1447800"/>
            <a:ext cx="6513512" cy="548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73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PV array-to-grid interface with a voltage-source inverter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30" y="67818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9.2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82" y="2438400"/>
            <a:ext cx="6513424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172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PV array-to-grid interface with a dc-to-dc boost converter and voltage-source inverter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30" y="6433686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9.3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48" y="2522376"/>
            <a:ext cx="651351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96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PV array-to-grid interface with a boost current-source inverter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30" y="67818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9.4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11" y="1981200"/>
            <a:ext cx="6605018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155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PV array-to-grid interface with a three-phase three-level neutral-clamped inverter (one leg shown only)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30" y="80772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9.5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98" y="0"/>
            <a:ext cx="6170612" cy="891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119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0"/>
            <a:ext cx="6134100" cy="1220787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PV array-to-grid interface with a single-phase </a:t>
            </a:r>
            <a:r>
              <a:rPr lang="en-US" sz="2200" b="0" i="1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-level cascaded H-bridge inverter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30" y="8132177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9.6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13" y="1066800"/>
            <a:ext cx="5141979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83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0"/>
            <a:ext cx="6134100" cy="1220787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Power coefficient versus tip-speed ratio of a typical wind turbine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9" y="7401369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9.7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019171"/>
              </p:ext>
            </p:extLst>
          </p:nvPr>
        </p:nvGraphicFramePr>
        <p:xfrm>
          <a:off x="339903" y="1981200"/>
          <a:ext cx="6172200" cy="4647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name="SPW 11.0 Graph" r:id="rId3" imgW="5622480" imgH="4233600" progId="SigmaPlotGraphicObject.10">
                  <p:embed/>
                </p:oleObj>
              </mc:Choice>
              <mc:Fallback>
                <p:oleObj name="SPW 11.0 Graph" r:id="rId3" imgW="5622480" imgH="423360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9903" y="1981200"/>
                        <a:ext cx="6172200" cy="46474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648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0"/>
            <a:ext cx="6134100" cy="1220787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Output power of a typical wind turbine as a function of the wind speed</a:t>
            </a:r>
            <a:endParaRPr lang="en-US" sz="2200" b="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9"/>
            <a:ext cx="2171700" cy="48683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Chapter 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1429" y="7401369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5426"/>
                </a:solidFill>
                <a:latin typeface="Arial" pitchFamily="34" charset="0"/>
                <a:cs typeface="Arial" pitchFamily="34" charset="0"/>
              </a:rPr>
              <a:t>Fig. 9.8</a:t>
            </a:r>
            <a:endParaRPr lang="en-US" sz="1600" dirty="0">
              <a:solidFill>
                <a:srgbClr val="00542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246052"/>
              </p:ext>
            </p:extLst>
          </p:nvPr>
        </p:nvGraphicFramePr>
        <p:xfrm>
          <a:off x="350999" y="1905000"/>
          <a:ext cx="6150008" cy="463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2" name="SPW 11.0 Graph" r:id="rId3" imgW="5622480" imgH="4233600" progId="SigmaPlotGraphicObject.10">
                  <p:embed/>
                </p:oleObj>
              </mc:Choice>
              <mc:Fallback>
                <p:oleObj name="SPW 11.0 Graph" r:id="rId3" imgW="5622480" imgH="4233600" progId="SigmaPlotGraphicObject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0999" y="1905000"/>
                        <a:ext cx="6150008" cy="4630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4679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</TotalTime>
  <Words>315</Words>
  <Application>Microsoft Office PowerPoint</Application>
  <PresentationFormat>On-screen Show (4:3)</PresentationFormat>
  <Paragraphs>82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SPW 11.0 Graph</vt:lpstr>
      <vt:lpstr>Chapter 9  Power Electronics  and Clean Energy</vt:lpstr>
      <vt:lpstr>Voltage and power as functions of the current  drawn from a solar array</vt:lpstr>
      <vt:lpstr>PV array-to-grid interface with a voltage-source inverter</vt:lpstr>
      <vt:lpstr>PV array-to-grid interface with a dc-to-dc boost converter and voltage-source inverter</vt:lpstr>
      <vt:lpstr>PV array-to-grid interface with a boost current-source inverter</vt:lpstr>
      <vt:lpstr>PV array-to-grid interface with a three-phase three-level neutral-clamped inverter (one leg shown only)</vt:lpstr>
      <vt:lpstr>PV array-to-grid interface with a single-phase l-level cascaded H-bridge inverter</vt:lpstr>
      <vt:lpstr>Power coefficient versus tip-speed ratio of a typical wind turbine</vt:lpstr>
      <vt:lpstr>Output power of a typical wind turbine as a function of the wind speed</vt:lpstr>
      <vt:lpstr>Wind turbine system with an induction generator (soft-starter not shown)</vt:lpstr>
      <vt:lpstr>Wind turbine system with an induction generator and a frequency changer</vt:lpstr>
      <vt:lpstr>Wind turbine system with an electrically excited synchronous generator and a frequency changer</vt:lpstr>
      <vt:lpstr>Wind turbine system with a doubly-fed induction generator</vt:lpstr>
      <vt:lpstr>FC-powered drive system of vehicle</vt:lpstr>
      <vt:lpstr>FC power system with a boost converter for distributed generation</vt:lpstr>
      <vt:lpstr>FC power system with transformer isolation for distributed generation</vt:lpstr>
      <vt:lpstr>Simplified block diagram of the powertrain of an electric vehicle</vt:lpstr>
      <vt:lpstr>Series electric hybrid powertrain</vt:lpstr>
      <vt:lpstr>Parallel electric hybrid powertrain</vt:lpstr>
      <vt:lpstr>Series-parallel electric hybrid powertrain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Modern Power Electronics SECOND EDITION</dc:title>
  <dc:creator>chin</dc:creator>
  <cp:lastModifiedBy>Andy</cp:lastModifiedBy>
  <cp:revision>345</cp:revision>
  <cp:lastPrinted>2010-08-31T03:25:05Z</cp:lastPrinted>
  <dcterms:created xsi:type="dcterms:W3CDTF">2010-08-30T23:51:54Z</dcterms:created>
  <dcterms:modified xsi:type="dcterms:W3CDTF">2010-10-16T04:03:04Z</dcterms:modified>
</cp:coreProperties>
</file>