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84" r:id="rId1"/>
  </p:sldMasterIdLst>
  <p:notesMasterIdLst>
    <p:notesMasterId r:id="rId29"/>
  </p:notesMasterIdLst>
  <p:sldIdLst>
    <p:sldId id="301" r:id="rId2"/>
    <p:sldId id="259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7" r:id="rId17"/>
    <p:sldId id="315" r:id="rId18"/>
    <p:sldId id="316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65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52420-D016-4AA6-9BE7-7F3C7CE6B7FB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520AD-7DB0-45EF-A4D1-F636867234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110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4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3973-D71F-4C8C-9FE9-AF9641F9E4B9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714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98A6-C818-4071-A90B-08E40CE785FB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171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80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7CF6A-939F-472F-A750-0D0D20640FF2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024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F346E-C001-4C34-80B9-F6C8B2C1D17F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317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5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1F7FB-0554-448D-AC53-FF35A650817F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7535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78B6-E408-40CD-9119-B3424FCCC377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509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4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4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DCCAE-5C12-4B10-A602-D5484EC6B0BF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0322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9D7FA-638D-45B3-B647-9711018F278C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913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0F89-3FE4-4165-89AD-AB988B37DAAF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978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5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2" y="364074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5" y="1913474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B186-1E52-4F15-A708-18ECACE3E480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0087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64430-5F76-4B0E-B416-423D55E51670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1676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8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1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54FDC-7360-4E44-B47E-60E7DE6C358D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1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1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704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0"/>
            <a:ext cx="6172200" cy="77681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Chapter 6</a:t>
            </a:r>
            <a:b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DC-to-DC Converters</a:t>
            </a:r>
            <a:endParaRPr lang="en-US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95400" y="7682046"/>
            <a:ext cx="44577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“Introduction to Modern Power Electronics”, 2</a:t>
            </a:r>
            <a:r>
              <a:rPr lang="en-US" sz="1100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Ed., John Wiley 2010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by </a:t>
            </a:r>
          </a:p>
          <a:p>
            <a:pPr algn="ctr"/>
            <a:r>
              <a:rPr lang="en-US" sz="1100" dirty="0" err="1">
                <a:latin typeface="Arial" pitchFamily="34" charset="0"/>
                <a:cs typeface="Arial" pitchFamily="34" charset="0"/>
              </a:rPr>
              <a:t>Andrzej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M. </a:t>
            </a:r>
            <a:r>
              <a:rPr lang="en-US" sz="1100" dirty="0" err="1">
                <a:latin typeface="Arial" pitchFamily="34" charset="0"/>
                <a:cs typeface="Arial" pitchFamily="34" charset="0"/>
              </a:rPr>
              <a:t>Trzynadlowski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4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Example waveforms of output voltage and current in a first-quadrant chopper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1" y="7119715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6.9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60809083"/>
              </p:ext>
            </p:extLst>
          </p:nvPr>
        </p:nvGraphicFramePr>
        <p:xfrm>
          <a:off x="210941" y="2667000"/>
          <a:ext cx="6543268" cy="3332376"/>
        </p:xfrm>
        <a:graphic>
          <a:graphicData uri="http://schemas.openxmlformats.org/presentationml/2006/ole">
            <p:oleObj spid="_x0000_s37966" name="SPW 11.0 Graph" r:id="rId3" imgW="4958640" imgH="2526480" progId="SigmaPlotGraphicObject.1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3587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Single cycle of the output voltage and current in a first-quadrant chopper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270331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6.10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22989931"/>
              </p:ext>
            </p:extLst>
          </p:nvPr>
        </p:nvGraphicFramePr>
        <p:xfrm>
          <a:off x="282032" y="2362200"/>
          <a:ext cx="6352041" cy="3733800"/>
        </p:xfrm>
        <a:graphic>
          <a:graphicData uri="http://schemas.openxmlformats.org/presentationml/2006/ole">
            <p:oleObj spid="_x0000_s38989" name="SPW 11.0 Graph" r:id="rId3" imgW="4401720" imgH="2587680" progId="SigmaPlotGraphicObject.1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87679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Current ripple in a chopper as a function of the magnitude control ratio and switching frequency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852807"/>
            <a:ext cx="96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6.11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Wil6-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752600"/>
            <a:ext cx="6172200" cy="575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616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Second-quadrant chopper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0528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6.12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795" y="1600200"/>
            <a:ext cx="6176205" cy="4940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377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Equivalent circuits of a second-quadrant chopper: (a) state 1, (b) state 0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6902" y="660433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6.13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3925" y="1981200"/>
            <a:ext cx="7171925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2178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Waveforms of output voltage and current in a second-quadrant chopper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620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6.14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87684772"/>
              </p:ext>
            </p:extLst>
          </p:nvPr>
        </p:nvGraphicFramePr>
        <p:xfrm>
          <a:off x="228600" y="1828800"/>
          <a:ext cx="6359028" cy="5257800"/>
        </p:xfrm>
        <a:graphic>
          <a:graphicData uri="http://schemas.openxmlformats.org/presentationml/2006/ole">
            <p:oleObj spid="_x0000_s40006" name="SPW 11.0 Graph" r:id="rId3" imgW="4958640" imgH="4101120" progId="SigmaPlotGraphicObject.1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8040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First-and-second-quadrant chopper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795855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6.15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774" y="-762000"/>
            <a:ext cx="6170612" cy="1028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1894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Waveforms of output voltage and current in a first-and-second-quadrant chopper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94743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6.16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64294845"/>
              </p:ext>
            </p:extLst>
          </p:nvPr>
        </p:nvGraphicFramePr>
        <p:xfrm>
          <a:off x="267808" y="2055280"/>
          <a:ext cx="6361592" cy="5259920"/>
        </p:xfrm>
        <a:graphic>
          <a:graphicData uri="http://schemas.openxmlformats.org/presentationml/2006/ole">
            <p:oleObj spid="_x0000_s41027" name="SPW 11.0 Graph" r:id="rId3" imgW="4958640" imgH="4101120" progId="SigmaPlotGraphicObject.1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84690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7620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First-and-fourth-quadrant chopper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8625" y="78341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6.17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1933"/>
            <a:ext cx="6170612" cy="754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7506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7620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Equivalent circuits of a first-and-fourth-quadrant chopper operating in the fourth-quadrant: (a) state 2, (b) state 0 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8625" y="798562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6.18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0827" y="838200"/>
            <a:ext cx="4115120" cy="7715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344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10668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Static dc switch based on a fully controlled semiconductor power switch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165" y="2209800"/>
            <a:ext cx="6434822" cy="4292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476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Waveforms of output voltage and current in a first-and-fourth-quadrant chopper 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8625" y="78341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6.19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73591456"/>
              </p:ext>
            </p:extLst>
          </p:nvPr>
        </p:nvGraphicFramePr>
        <p:xfrm>
          <a:off x="152400" y="1960426"/>
          <a:ext cx="6542444" cy="5409453"/>
        </p:xfrm>
        <a:graphic>
          <a:graphicData uri="http://schemas.openxmlformats.org/presentationml/2006/ole">
            <p:oleObj spid="_x0000_s45115" name="SPW 11.0 Graph" r:id="rId3" imgW="4958640" imgH="4101120" progId="SigmaPlotGraphicObject.1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3215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Four-quadrant chopper 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3421" y="766262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6.20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3" y="1524000"/>
            <a:ext cx="6856412" cy="548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130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22467937"/>
              </p:ext>
            </p:extLst>
          </p:nvPr>
        </p:nvGraphicFramePr>
        <p:xfrm>
          <a:off x="228600" y="914400"/>
          <a:ext cx="6509560" cy="7313702"/>
        </p:xfrm>
        <a:graphic>
          <a:graphicData uri="http://schemas.openxmlformats.org/presentationml/2006/ole">
            <p:oleObj spid="_x0000_s47159" name="Document" r:id="rId3" imgW="5949456" imgH="6685240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52786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Allowable ranges of the magnitude control ratio in step-down choppers 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438" y="7696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6.21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821" y="1447800"/>
            <a:ext cx="6111953" cy="567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8927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Step-up chopper 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2285" y="73576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6.22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94" y="1752600"/>
            <a:ext cx="6597344" cy="4397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8677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Waveforms of the output voltage and input current in a step-up chopper (</a:t>
            </a:r>
            <a:r>
              <a:rPr lang="en-US" sz="2200" b="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0.75) 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438" y="7010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6.23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31078657"/>
              </p:ext>
            </p:extLst>
          </p:nvPr>
        </p:nvGraphicFramePr>
        <p:xfrm>
          <a:off x="304800" y="2667000"/>
          <a:ext cx="6332827" cy="3230372"/>
        </p:xfrm>
        <a:graphic>
          <a:graphicData uri="http://schemas.openxmlformats.org/presentationml/2006/ole">
            <p:oleObj spid="_x0000_s48176" name="SPW 11.0 Graph" r:id="rId3" imgW="4951080" imgH="2526480" progId="SigmaPlotGraphicObject.1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0658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Typical supply system of a chopper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438" y="66718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6.24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715" y="2133600"/>
            <a:ext cx="6699149" cy="3349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1729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DC drive with a chopper with a braking resistor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7438" y="6400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6.25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399" y="2362200"/>
            <a:ext cx="6553201" cy="280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7816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57200"/>
            <a:ext cx="6172200" cy="533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Voltage and current waveforms in a static dc switch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6.2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4994319"/>
              </p:ext>
            </p:extLst>
          </p:nvPr>
        </p:nvGraphicFramePr>
        <p:xfrm>
          <a:off x="275109" y="1600200"/>
          <a:ext cx="6414934" cy="5562600"/>
        </p:xfrm>
        <a:graphic>
          <a:graphicData uri="http://schemas.openxmlformats.org/presentationml/2006/ole">
            <p:oleObj spid="_x0000_s33886" name="SPW 11.0 Graph" r:id="rId3" imgW="4993560" imgH="4330080" progId="SigmaPlotGraphicObject.1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10308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57200"/>
            <a:ext cx="6172200" cy="533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SCR-based static dc switch with a resonant commutating circuit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6.3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16920" y="1371600"/>
            <a:ext cx="7129844" cy="548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0369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57200"/>
            <a:ext cx="6172200" cy="533400"/>
          </a:xfrm>
        </p:spPr>
        <p:txBody>
          <a:bodyPr>
            <a:normAutofit/>
          </a:bodyPr>
          <a:lstStyle/>
          <a:p>
            <a:r>
              <a:rPr lang="en-US" sz="2200" b="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Subcircut</a:t>
            </a:r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of an SCR-based static dc switch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6.4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5000"/>
            <a:ext cx="6172200" cy="4939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021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57200"/>
            <a:ext cx="6172200" cy="533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Voltage and current waveforms </a:t>
            </a:r>
            <a:r>
              <a:rPr lang="en-US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 an SCR-based static dc </a:t>
            </a:r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switch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6.5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88795464"/>
              </p:ext>
            </p:extLst>
          </p:nvPr>
        </p:nvGraphicFramePr>
        <p:xfrm>
          <a:off x="289641" y="1600200"/>
          <a:ext cx="6385869" cy="5504154"/>
        </p:xfrm>
        <a:graphic>
          <a:graphicData uri="http://schemas.openxmlformats.org/presentationml/2006/ole">
            <p:oleObj spid="_x0000_s36951" name="SPW 11.0 Graph" r:id="rId3" imgW="5024160" imgH="4330080" progId="SigmaPlotGraphicObject.1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33025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Step-down chopper: (a) block diagram, (b) equivalent circuit for the dc output voltage and current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8241" y="724545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6.6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327" y="2133600"/>
            <a:ext cx="6813823" cy="437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126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First-quadrant chopper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0866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6.7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17" y="1524000"/>
            <a:ext cx="6382118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2270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9906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Equivalent circuits of the first-quadrant chopper: (a) state 1, (b) state 0</a:t>
            </a:r>
            <a:endParaRPr lang="en-US" sz="2200" b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6966448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Fig. 6.8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78341" y="2438400"/>
            <a:ext cx="7468527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5111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2753</TotalTime>
  <Words>422</Words>
  <Application>Microsoft Office PowerPoint</Application>
  <PresentationFormat>On-screen Show (4:3)</PresentationFormat>
  <Paragraphs>107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Office Theme</vt:lpstr>
      <vt:lpstr>SPW 11.0 Graph</vt:lpstr>
      <vt:lpstr>Document</vt:lpstr>
      <vt:lpstr>Chapter 6  DC-to-DC Converters</vt:lpstr>
      <vt:lpstr>Static dc switch based on a fully controlled semiconductor power switch</vt:lpstr>
      <vt:lpstr>Voltage and current waveforms in a static dc switch</vt:lpstr>
      <vt:lpstr>SCR-based static dc switch with a resonant commutating circuit</vt:lpstr>
      <vt:lpstr>Subcircut of an SCR-based static dc switch</vt:lpstr>
      <vt:lpstr>Voltage and current waveforms in an SCR-based static dc switch</vt:lpstr>
      <vt:lpstr>Step-down chopper: (a) block diagram, (b) equivalent circuit for the dc output voltage and current</vt:lpstr>
      <vt:lpstr>First-quadrant chopper</vt:lpstr>
      <vt:lpstr>Equivalent circuits of the first-quadrant chopper: (a) state 1, (b) state 0</vt:lpstr>
      <vt:lpstr>Example waveforms of output voltage and current in a first-quadrant chopper</vt:lpstr>
      <vt:lpstr>Single cycle of the output voltage and current in a first-quadrant chopper</vt:lpstr>
      <vt:lpstr>Current ripple in a chopper as a function of the magnitude control ratio and switching frequency</vt:lpstr>
      <vt:lpstr>Second-quadrant chopper</vt:lpstr>
      <vt:lpstr>Equivalent circuits of a second-quadrant chopper: (a) state 1, (b) state 0</vt:lpstr>
      <vt:lpstr>Waveforms of output voltage and current in a second-quadrant chopper</vt:lpstr>
      <vt:lpstr>First-and-second-quadrant chopper</vt:lpstr>
      <vt:lpstr>Waveforms of output voltage and current in a first-and-second-quadrant chopper</vt:lpstr>
      <vt:lpstr>First-and-fourth-quadrant chopper</vt:lpstr>
      <vt:lpstr>Equivalent circuits of a first-and-fourth-quadrant chopper operating in the fourth-quadrant: (a) state 2, (b) state 0 </vt:lpstr>
      <vt:lpstr>Waveforms of output voltage and current in a first-and-fourth-quadrant chopper </vt:lpstr>
      <vt:lpstr>Four-quadrant chopper </vt:lpstr>
      <vt:lpstr>Slide 22</vt:lpstr>
      <vt:lpstr>Allowable ranges of the magnitude control ratio in step-down choppers </vt:lpstr>
      <vt:lpstr>Step-up chopper </vt:lpstr>
      <vt:lpstr>Waveforms of the output voltage and input current in a step-up chopper (d = 0.75) </vt:lpstr>
      <vt:lpstr>Typical supply system of a chopper</vt:lpstr>
      <vt:lpstr>DC drive with a chopper with a braking resistor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Modern Power Electronics SECOND EDITION</dc:title>
  <dc:creator>chin</dc:creator>
  <cp:lastModifiedBy>chin</cp:lastModifiedBy>
  <cp:revision>568</cp:revision>
  <cp:lastPrinted>2010-08-31T03:25:05Z</cp:lastPrinted>
  <dcterms:created xsi:type="dcterms:W3CDTF">2010-08-30T23:51:54Z</dcterms:created>
  <dcterms:modified xsi:type="dcterms:W3CDTF">2010-10-18T19:41:27Z</dcterms:modified>
</cp:coreProperties>
</file>