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52" r:id="rId1"/>
  </p:sldMasterIdLst>
  <p:notesMasterIdLst>
    <p:notesMasterId r:id="rId33"/>
  </p:notesMasterIdLst>
  <p:sldIdLst>
    <p:sldId id="301" r:id="rId2"/>
    <p:sldId id="259" r:id="rId3"/>
    <p:sldId id="261" r:id="rId4"/>
    <p:sldId id="263" r:id="rId5"/>
    <p:sldId id="311" r:id="rId6"/>
    <p:sldId id="321" r:id="rId7"/>
    <p:sldId id="312" r:id="rId8"/>
    <p:sldId id="315" r:id="rId9"/>
    <p:sldId id="313" r:id="rId10"/>
    <p:sldId id="314" r:id="rId11"/>
    <p:sldId id="322" r:id="rId12"/>
    <p:sldId id="316" r:id="rId13"/>
    <p:sldId id="317" r:id="rId14"/>
    <p:sldId id="323" r:id="rId15"/>
    <p:sldId id="324" r:id="rId16"/>
    <p:sldId id="318" r:id="rId17"/>
    <p:sldId id="319" r:id="rId18"/>
    <p:sldId id="320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37" r:id="rId3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89D2-9C44-4EBF-932D-64CF25F635D8}" type="datetime1">
              <a:rPr lang="en-US" smtClean="0"/>
              <a:t>10/15/2010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40-BF56-41B0-9621-08B606852EDF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212E-336D-4A34-8788-B18A8C9CB2E4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88C6-EAD4-4D9A-81F1-F4A3EA1AFF7A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553C-7E5A-4E5A-AF79-BA49C389AB0D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30F1-F76B-4716-8F93-D661A228B3DA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54FD3-906C-437B-886B-E06D6F57C6CC}" type="datetime1">
              <a:rPr lang="en-US" smtClean="0"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60BE4-BD98-4F0C-B8EC-B6ED060F7942}" type="datetime1">
              <a:rPr lang="en-US" smtClean="0"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1F8B3-3A3B-4AAE-B7E1-0E0911EFB9CF}" type="datetime1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DD89-CCE0-43CF-A255-DD0660FBDDB0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E79E-FB15-49AA-8529-0316C442A006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F5DC24-4713-416B-ADEF-731E6C59AF1B}" type="datetime1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2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7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9000"/>
            <a:ext cx="6858000" cy="776816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2</a:t>
            </a:r>
            <a:b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Semiconductor Power Switches</a:t>
            </a:r>
            <a:endParaRPr lang="en-US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7543800"/>
            <a:ext cx="45339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Anode voltage and current waveforms during forced commutation of the SCR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01" y="1932427"/>
            <a:ext cx="6483198" cy="463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4425" y="699260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2.8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04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966140"/>
              </p:ext>
            </p:extLst>
          </p:nvPr>
        </p:nvGraphicFramePr>
        <p:xfrm>
          <a:off x="246012" y="1066800"/>
          <a:ext cx="6365976" cy="772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Document" r:id="rId3" imgW="5949456" imgH="7219599" progId="Word.Document.12">
                  <p:embed/>
                </p:oleObj>
              </mc:Choice>
              <mc:Fallback>
                <p:oleObj name="Document" r:id="rId3" imgW="5949456" imgH="7219599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12" y="1066800"/>
                        <a:ext cx="6365976" cy="772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376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Triac</a:t>
            </a:r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(a) semiconductor structure, (b) circuit symbol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752600"/>
            <a:ext cx="6292227" cy="539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4425" y="7448481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2.9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6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GTO: (a) semiconductor structure, (b) circuit symbol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043544"/>
            <a:ext cx="6172200" cy="44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79439" y="69935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2.10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0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Circuit symbol of the IGCT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00" y="7620000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2.11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4191317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700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881126"/>
              </p:ext>
            </p:extLst>
          </p:nvPr>
        </p:nvGraphicFramePr>
        <p:xfrm>
          <a:off x="344521" y="1143000"/>
          <a:ext cx="6168958" cy="7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6" name="Document" r:id="rId3" imgW="6013402" imgH="7427492" progId="Word.Document.12">
                  <p:embed/>
                </p:oleObj>
              </mc:Choice>
              <mc:Fallback>
                <p:oleObj name="Document" r:id="rId3" imgW="6013402" imgH="7427492" progId="Word.Document.12">
                  <p:embed/>
                  <p:pic>
                    <p:nvPicPr>
                      <p:cNvPr id="0" name="Content Placeholder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21" y="1143000"/>
                        <a:ext cx="6168958" cy="76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00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BJT: </a:t>
            </a:r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(a) semiconductor structure, (b) circuit symbol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71800" y="752225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2.12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0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Static voltage-current characteristic of the BJT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162652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1800" y="7467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2.13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48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Base current and collector current waveforms for turn-on and turn-off of a BJT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5900772" cy="8258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71800" y="7924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2.14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2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BJT Darlington connections: (a) two-transistor, (b) three-transistor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95127" y="7162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2.15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676400"/>
            <a:ext cx="6172200" cy="485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2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Waveforms of voltage, current, and power loss in a semiconductor power switch</a:t>
            </a:r>
            <a:endParaRPr lang="en-US" sz="24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6172200" cy="617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95600" y="710347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Power MOSFET: (a) semiconductor structure, (b) circuit symbol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7357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2.16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162652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1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Voltage-current characteristics of power MOSFET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7357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2.17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6629222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94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480451"/>
              </p:ext>
            </p:extLst>
          </p:nvPr>
        </p:nvGraphicFramePr>
        <p:xfrm>
          <a:off x="342900" y="1066800"/>
          <a:ext cx="6172200" cy="510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4" name="Document" r:id="rId3" imgW="5949456" imgH="4922503" progId="Word.Document.12">
                  <p:embed/>
                </p:oleObj>
              </mc:Choice>
              <mc:Fallback>
                <p:oleObj name="Document" r:id="rId3" imgW="5949456" imgH="492250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" y="1066800"/>
                        <a:ext cx="6172200" cy="5106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54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IGBT: (a) equivalent circuit, (b) circuit symbol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37519" y="7010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2.18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03" y="1447800"/>
            <a:ext cx="6611142" cy="472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99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Voltage-current characteristics of IGBT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7086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2.19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0" y="0"/>
            <a:ext cx="8096685" cy="8096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99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514152"/>
              </p:ext>
            </p:extLst>
          </p:nvPr>
        </p:nvGraphicFramePr>
        <p:xfrm>
          <a:off x="425450" y="1436928"/>
          <a:ext cx="6007100" cy="459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0" name="Document" r:id="rId3" imgW="6006752" imgH="4594192" progId="Word.Document.12">
                  <p:embed/>
                </p:oleObj>
              </mc:Choice>
              <mc:Fallback>
                <p:oleObj name="Document" r:id="rId3" imgW="6006752" imgH="45941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450" y="1436928"/>
                        <a:ext cx="6007100" cy="4594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192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Safe operating area for a power MOSFET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37519" y="7315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2.20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0" y="2438400"/>
            <a:ext cx="6172200" cy="44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9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78310"/>
              </p:ext>
            </p:extLst>
          </p:nvPr>
        </p:nvGraphicFramePr>
        <p:xfrm>
          <a:off x="327024" y="1524000"/>
          <a:ext cx="6530975" cy="534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6" name="Document" r:id="rId3" imgW="6006752" imgH="4915671" progId="Word.Document.12">
                  <p:embed/>
                </p:oleObj>
              </mc:Choice>
              <mc:Fallback>
                <p:oleObj name="Document" r:id="rId3" imgW="6006752" imgH="49156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024" y="1524000"/>
                        <a:ext cx="6530975" cy="534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601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Example diode and SCR modules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37519" y="6781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2.21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590800"/>
            <a:ext cx="6172200" cy="352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66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Example power BJT (Darlington) modules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823179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2.22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19" y="996296"/>
            <a:ext cx="5170121" cy="723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Power diode: (a) semiconductor structure, (b) circuit symbol</a:t>
            </a:r>
            <a:endParaRPr lang="en-US" sz="24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6172200" cy="617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94425" y="78486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2.2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Example power MOSFET modules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37519" y="806251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2.23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88143"/>
            <a:ext cx="5104492" cy="7143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65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IGBT-based modular frequency changer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37519" y="64432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2.24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676400"/>
            <a:ext cx="6172200" cy="411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182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Static voltage-current characteristic of the power diode</a:t>
            </a:r>
            <a:endParaRPr lang="en-US" sz="24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1128" name="Picture 1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219200"/>
            <a:ext cx="64008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94425" y="794167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2.3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34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Voltage and current waveforms during the reverse recovery period in a power diode </a:t>
            </a:r>
            <a:endParaRPr lang="en-US" sz="24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043544"/>
            <a:ext cx="6172200" cy="44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4425" y="724764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2.4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14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912582"/>
              </p:ext>
            </p:extLst>
          </p:nvPr>
        </p:nvGraphicFramePr>
        <p:xfrm>
          <a:off x="304800" y="1219200"/>
          <a:ext cx="6248400" cy="654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Document" r:id="rId3" imgW="5949456" imgH="6235026" progId="Word.Document.12">
                  <p:embed/>
                </p:oleObj>
              </mc:Choice>
              <mc:Fallback>
                <p:oleObj name="Document" r:id="rId3" imgW="5949456" imgH="6235026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19200"/>
                        <a:ext cx="6248400" cy="654848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313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SCR: (a) semiconductor structure, (b) </a:t>
            </a:r>
            <a:r>
              <a:rPr lang="en-US" sz="2400" b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circuit symbol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524000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01639" y="7876201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Fig. 2.5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990600"/>
          </a:xfrm>
        </p:spPr>
        <p:txBody>
          <a:bodyPr>
            <a:normAutofit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Static voltage-current characteristic of the SCR  </a:t>
            </a:r>
            <a:endParaRPr lang="en-US" sz="24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295400"/>
            <a:ext cx="6172200" cy="617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50556" y="778927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2.6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42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SCR gate voltage signals: (a) single pulse, (b) </a:t>
            </a:r>
            <a:r>
              <a:rPr lang="en-US" sz="2400" b="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multipulse</a:t>
            </a:r>
            <a:r>
              <a:rPr lang="en-US" sz="2400" b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en-US" sz="2400" b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723831"/>
              </p:ext>
            </p:extLst>
          </p:nvPr>
        </p:nvGraphicFramePr>
        <p:xfrm>
          <a:off x="1540669" y="1219200"/>
          <a:ext cx="3776662" cy="6642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SPW 11.0 Graph" r:id="rId3" imgW="4812480" imgH="8462880" progId="SigmaPlotGraphicObject.10">
                  <p:embed/>
                </p:oleObj>
              </mc:Choice>
              <mc:Fallback>
                <p:oleObj name="SPW 11.0 Graph" r:id="rId3" imgW="4812480" imgH="8462880" progId="SigmaPlotGraphicObject.10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0669" y="1219200"/>
                        <a:ext cx="3776662" cy="66424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94425" y="806164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Fig. 2.7</a:t>
            </a:r>
            <a:endParaRPr lang="en-US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415</Words>
  <Application>Microsoft Office PowerPoint</Application>
  <PresentationFormat>On-screen Show (4:3)</PresentationFormat>
  <Paragraphs>229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Apex</vt:lpstr>
      <vt:lpstr>Document</vt:lpstr>
      <vt:lpstr>SPW 11.0 Graph</vt:lpstr>
      <vt:lpstr>Chapter 2  Semiconductor Power Switches</vt:lpstr>
      <vt:lpstr>Waveforms of voltage, current, and power loss in a semiconductor power switch</vt:lpstr>
      <vt:lpstr>Power diode: (a) semiconductor structure, (b) circuit symbol</vt:lpstr>
      <vt:lpstr>Static voltage-current characteristic of the power diode</vt:lpstr>
      <vt:lpstr>Voltage and current waveforms during the reverse recovery period in a power diode </vt:lpstr>
      <vt:lpstr>PowerPoint Presentation</vt:lpstr>
      <vt:lpstr>SCR: (a) semiconductor structure, (b) circuit symbol  </vt:lpstr>
      <vt:lpstr>Static voltage-current characteristic of the SCR  </vt:lpstr>
      <vt:lpstr>SCR gate voltage signals: (a) single pulse, (b) multipulse   </vt:lpstr>
      <vt:lpstr>Anode voltage and current waveforms during forced commutation of the SCR   </vt:lpstr>
      <vt:lpstr>PowerPoint Presentation</vt:lpstr>
      <vt:lpstr>Triac: (a) semiconductor structure, (b) circuit symbol   </vt:lpstr>
      <vt:lpstr>GTO: (a) semiconductor structure, (b) circuit symbol   </vt:lpstr>
      <vt:lpstr>Circuit symbol of the IGCT  </vt:lpstr>
      <vt:lpstr>PowerPoint Presentation</vt:lpstr>
      <vt:lpstr>BJT: (a) semiconductor structure, (b) circuit symbol   </vt:lpstr>
      <vt:lpstr>Static voltage-current characteristic of the BJT   </vt:lpstr>
      <vt:lpstr>Base current and collector current waveforms for turn-on and turn-off of a BJT   </vt:lpstr>
      <vt:lpstr>BJT Darlington connections: (a) two-transistor, (b) three-transistor   </vt:lpstr>
      <vt:lpstr>Power MOSFET: (a) semiconductor structure, (b) circuit symbol   </vt:lpstr>
      <vt:lpstr>Voltage-current characteristics of power MOSFET   </vt:lpstr>
      <vt:lpstr>PowerPoint Presentation</vt:lpstr>
      <vt:lpstr>IGBT: (a) equivalent circuit, (b) circuit symbol   </vt:lpstr>
      <vt:lpstr>Voltage-current characteristics of IGBT   </vt:lpstr>
      <vt:lpstr>PowerPoint Presentation</vt:lpstr>
      <vt:lpstr>Safe operating area for a power MOSFET  </vt:lpstr>
      <vt:lpstr>PowerPoint Presentation</vt:lpstr>
      <vt:lpstr>Example diode and SCR modules  </vt:lpstr>
      <vt:lpstr>Example power BJT (Darlington) modules  </vt:lpstr>
      <vt:lpstr>Example power MOSFET modules  </vt:lpstr>
      <vt:lpstr>IGBT-based modular frequency changer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196</cp:revision>
  <cp:lastPrinted>2010-08-31T03:25:05Z</cp:lastPrinted>
  <dcterms:created xsi:type="dcterms:W3CDTF">2010-08-30T23:51:54Z</dcterms:created>
  <dcterms:modified xsi:type="dcterms:W3CDTF">2010-10-16T04:06:25Z</dcterms:modified>
</cp:coreProperties>
</file>