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2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EEB5-D34A-41A6-A69F-FB84E6506447}" type="datetimeFigureOut">
              <a:rPr lang="zh-CN" altLang="en-US" smtClean="0"/>
              <a:pPr/>
              <a:t>2010-8-17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7CBD-FBB7-42CF-B64D-08B2A2B0A7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EEB5-D34A-41A6-A69F-FB84E6506447}" type="datetimeFigureOut">
              <a:rPr lang="zh-CN" altLang="en-US" smtClean="0"/>
              <a:pPr/>
              <a:t>2010-8-17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7CBD-FBB7-42CF-B64D-08B2A2B0A7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EEB5-D34A-41A6-A69F-FB84E6506447}" type="datetimeFigureOut">
              <a:rPr lang="zh-CN" altLang="en-US" smtClean="0"/>
              <a:pPr/>
              <a:t>2010-8-17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7CBD-FBB7-42CF-B64D-08B2A2B0A7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EEB5-D34A-41A6-A69F-FB84E6506447}" type="datetimeFigureOut">
              <a:rPr lang="zh-CN" altLang="en-US" smtClean="0"/>
              <a:pPr/>
              <a:t>2010-8-17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7CBD-FBB7-42CF-B64D-08B2A2B0A7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EEB5-D34A-41A6-A69F-FB84E6506447}" type="datetimeFigureOut">
              <a:rPr lang="zh-CN" altLang="en-US" smtClean="0"/>
              <a:pPr/>
              <a:t>2010-8-17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7CBD-FBB7-42CF-B64D-08B2A2B0A7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EEB5-D34A-41A6-A69F-FB84E6506447}" type="datetimeFigureOut">
              <a:rPr lang="zh-CN" altLang="en-US" smtClean="0"/>
              <a:pPr/>
              <a:t>2010-8-17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7CBD-FBB7-42CF-B64D-08B2A2B0A7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EEB5-D34A-41A6-A69F-FB84E6506447}" type="datetimeFigureOut">
              <a:rPr lang="zh-CN" altLang="en-US" smtClean="0"/>
              <a:pPr/>
              <a:t>2010-8-17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7CBD-FBB7-42CF-B64D-08B2A2B0A7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EEB5-D34A-41A6-A69F-FB84E6506447}" type="datetimeFigureOut">
              <a:rPr lang="zh-CN" altLang="en-US" smtClean="0"/>
              <a:pPr/>
              <a:t>2010-8-17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7CBD-FBB7-42CF-B64D-08B2A2B0A7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EEB5-D34A-41A6-A69F-FB84E6506447}" type="datetimeFigureOut">
              <a:rPr lang="zh-CN" altLang="en-US" smtClean="0"/>
              <a:pPr/>
              <a:t>2010-8-17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7CBD-FBB7-42CF-B64D-08B2A2B0A7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EEB5-D34A-41A6-A69F-FB84E6506447}" type="datetimeFigureOut">
              <a:rPr lang="zh-CN" altLang="en-US" smtClean="0"/>
              <a:pPr/>
              <a:t>2010-8-17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7CBD-FBB7-42CF-B64D-08B2A2B0A7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7EEB5-D34A-41A6-A69F-FB84E6506447}" type="datetimeFigureOut">
              <a:rPr lang="zh-CN" altLang="en-US" smtClean="0"/>
              <a:pPr/>
              <a:t>2010-8-17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7CBD-FBB7-42CF-B64D-08B2A2B0A7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7EEB5-D34A-41A6-A69F-FB84E6506447}" type="datetimeFigureOut">
              <a:rPr lang="zh-CN" altLang="en-US" smtClean="0"/>
              <a:pPr/>
              <a:t>2010-8-17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47CBD-FBB7-42CF-B64D-08B2A2B0A7F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emf"/><Relationship Id="rId7" Type="http://schemas.openxmlformats.org/officeDocument/2006/relationships/image" Target="../media/image6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.emf"/><Relationship Id="rId7" Type="http://schemas.openxmlformats.org/officeDocument/2006/relationships/image" Target="../media/image6.w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w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w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.emf"/><Relationship Id="rId7" Type="http://schemas.openxmlformats.org/officeDocument/2006/relationships/image" Target="../media/image6.w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.emf"/><Relationship Id="rId7" Type="http://schemas.openxmlformats.org/officeDocument/2006/relationships/image" Target="../media/image6.w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.emf"/><Relationship Id="rId7" Type="http://schemas.openxmlformats.org/officeDocument/2006/relationships/image" Target="../media/image6.w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24" y="3000372"/>
            <a:ext cx="7772400" cy="1470025"/>
          </a:xfrm>
        </p:spPr>
        <p:txBody>
          <a:bodyPr>
            <a:no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Crystal Plasticity FEM: The Mechanical Response and Texture Evolution of FCC Single Crystals /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olycrystals</a:t>
            </a:r>
            <a:r>
              <a:rPr lang="en-US" altLang="zh-CN" sz="32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Using One-Element Simulations </a:t>
            </a:r>
            <a:br>
              <a:rPr lang="en-US" altLang="zh-CN" sz="32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zh-CN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zh-CN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zh-CN" alt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Single </a:t>
            </a:r>
            <a:r>
              <a:rPr lang="en-US" altLang="zh-CN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Crystal </a:t>
            </a:r>
            <a:r>
              <a:rPr lang="en-US" altLang="zh-CN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Simulation</a:t>
            </a:r>
            <a:endParaRPr lang="zh-CN" alt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图片 2" descr="undeformation.eps"/>
          <p:cNvPicPr>
            <a:picLocks noChangeAspect="1"/>
          </p:cNvPicPr>
          <p:nvPr/>
        </p:nvPicPr>
        <p:blipFill>
          <a:blip r:embed="rId2" cstate="print"/>
          <a:srcRect l="17969" t="11042" r="46875" b="42630"/>
          <a:stretch>
            <a:fillRect/>
          </a:stretch>
        </p:blipFill>
        <p:spPr>
          <a:xfrm>
            <a:off x="571472" y="1714488"/>
            <a:ext cx="1840908" cy="1800000"/>
          </a:xfrm>
          <a:prstGeom prst="rect">
            <a:avLst/>
          </a:prstGeom>
        </p:spPr>
      </p:pic>
      <p:pic>
        <p:nvPicPr>
          <p:cNvPr id="4" name="图片 3" descr="deformedcolor.eps"/>
          <p:cNvPicPr>
            <a:picLocks noChangeAspect="1"/>
          </p:cNvPicPr>
          <p:nvPr/>
        </p:nvPicPr>
        <p:blipFill>
          <a:blip r:embed="rId3" cstate="print"/>
          <a:srcRect l="12500" t="9989" r="27344" b="60529"/>
          <a:stretch>
            <a:fillRect/>
          </a:stretch>
        </p:blipFill>
        <p:spPr>
          <a:xfrm>
            <a:off x="3428992" y="2285992"/>
            <a:ext cx="2970000" cy="1080000"/>
          </a:xfrm>
          <a:prstGeom prst="rect">
            <a:avLst/>
          </a:prstGeom>
        </p:spPr>
      </p:pic>
      <p:pic>
        <p:nvPicPr>
          <p:cNvPr id="5" name="图片 4" descr="initial orientation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000504"/>
            <a:ext cx="2154882" cy="2160000"/>
          </a:xfrm>
          <a:prstGeom prst="rect">
            <a:avLst/>
          </a:prstGeom>
        </p:spPr>
      </p:pic>
      <p:pic>
        <p:nvPicPr>
          <p:cNvPr id="6" name="图片 5" descr="textureevolution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4000504"/>
            <a:ext cx="2154882" cy="2160000"/>
          </a:xfrm>
          <a:prstGeom prst="rect">
            <a:avLst/>
          </a:prstGeom>
        </p:spPr>
      </p:pic>
      <p:pic>
        <p:nvPicPr>
          <p:cNvPr id="7" name="图片 6" descr="stress-strain.eps"/>
          <p:cNvPicPr>
            <a:picLocks noChangeAspect="1"/>
          </p:cNvPicPr>
          <p:nvPr/>
        </p:nvPicPr>
        <p:blipFill>
          <a:blip r:embed="rId6" cstate="print"/>
          <a:srcRect t="9375" r="3677" b="2083"/>
          <a:stretch>
            <a:fillRect/>
          </a:stretch>
        </p:blipFill>
        <p:spPr>
          <a:xfrm>
            <a:off x="5715008" y="3714752"/>
            <a:ext cx="3082361" cy="252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4612" y="1142984"/>
            <a:ext cx="4528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Uniaxial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Compression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, 75%.</a:t>
            </a:r>
            <a:endParaRPr lang="zh-CN" altLang="en-US" sz="24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6211669"/>
            <a:ext cx="2238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ahoma" pitchFamily="34" charset="0"/>
                <a:cs typeface="Tahoma" pitchFamily="34" charset="0"/>
              </a:rPr>
              <a:t>Initial orientation</a:t>
            </a:r>
          </a:p>
          <a:p>
            <a:r>
              <a:rPr lang="en-US" altLang="zh-CN" b="1" dirty="0" smtClean="0">
                <a:latin typeface="Tahoma" pitchFamily="34" charset="0"/>
                <a:cs typeface="Tahoma" pitchFamily="34" charset="0"/>
              </a:rPr>
              <a:t>    {</a:t>
            </a:r>
            <a:r>
              <a:rPr lang="en-US" altLang="zh-CN" b="1" dirty="0" smtClean="0">
                <a:latin typeface="Tahoma" pitchFamily="34" charset="0"/>
                <a:cs typeface="Tahoma" pitchFamily="34" charset="0"/>
              </a:rPr>
              <a:t>35</a:t>
            </a:r>
            <a:r>
              <a:rPr lang="en-US" altLang="zh-CN" b="1" baseline="30000" dirty="0" smtClean="0">
                <a:latin typeface="Tahoma" pitchFamily="34" charset="0"/>
                <a:cs typeface="Tahoma" pitchFamily="34" charset="0"/>
              </a:rPr>
              <a:t>o</a:t>
            </a:r>
            <a:r>
              <a:rPr lang="en-US" altLang="zh-CN" b="1" dirty="0" smtClean="0">
                <a:latin typeface="Tahoma" pitchFamily="34" charset="0"/>
                <a:cs typeface="Tahoma" pitchFamily="34" charset="0"/>
              </a:rPr>
              <a:t>, 16</a:t>
            </a:r>
            <a:r>
              <a:rPr lang="en-US" altLang="zh-CN" b="1" baseline="30000" dirty="0" smtClean="0">
                <a:latin typeface="Tahoma" pitchFamily="34" charset="0"/>
                <a:cs typeface="Tahoma" pitchFamily="34" charset="0"/>
              </a:rPr>
              <a:t>o</a:t>
            </a:r>
            <a:r>
              <a:rPr lang="en-US" altLang="zh-CN" b="1" dirty="0" smtClean="0">
                <a:latin typeface="Tahoma" pitchFamily="34" charset="0"/>
                <a:cs typeface="Tahoma" pitchFamily="34" charset="0"/>
              </a:rPr>
              <a:t>,79</a:t>
            </a:r>
            <a:r>
              <a:rPr lang="en-US" altLang="zh-CN" b="1" baseline="30000" dirty="0" smtClean="0">
                <a:latin typeface="Tahoma" pitchFamily="34" charset="0"/>
                <a:cs typeface="Tahoma" pitchFamily="34" charset="0"/>
              </a:rPr>
              <a:t>o</a:t>
            </a:r>
            <a:r>
              <a:rPr lang="en-US" altLang="zh-CN" b="1" dirty="0" smtClean="0">
                <a:latin typeface="Tahoma" pitchFamily="34" charset="0"/>
                <a:cs typeface="Tahoma" pitchFamily="34" charset="0"/>
              </a:rPr>
              <a:t>}</a:t>
            </a:r>
            <a:endParaRPr lang="zh-CN" alt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6215082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ahoma" pitchFamily="34" charset="0"/>
                <a:cs typeface="Tahoma" pitchFamily="34" charset="0"/>
              </a:rPr>
              <a:t>Orientation rotation</a:t>
            </a:r>
            <a:endParaRPr lang="zh-CN" alt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50" y="6215082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ahoma" pitchFamily="34" charset="0"/>
                <a:cs typeface="Tahoma" pitchFamily="34" charset="0"/>
              </a:rPr>
              <a:t>Stress-strain data</a:t>
            </a:r>
            <a:endParaRPr lang="zh-CN" alt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1214414" y="1214422"/>
            <a:ext cx="428628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2714612" y="2643182"/>
            <a:ext cx="714380" cy="2857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00034" y="128586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ahoma" pitchFamily="34" charset="0"/>
                <a:cs typeface="Tahoma" pitchFamily="34" charset="0"/>
              </a:rPr>
              <a:t>Load</a:t>
            </a:r>
            <a:endParaRPr lang="zh-CN" alt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2571736" y="4929198"/>
            <a:ext cx="714380" cy="2857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123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2357430"/>
            <a:ext cx="889738" cy="720000"/>
          </a:xfrm>
          <a:prstGeom prst="rect">
            <a:avLst/>
          </a:prstGeom>
        </p:spPr>
      </p:pic>
      <p:pic>
        <p:nvPicPr>
          <p:cNvPr id="17" name="图片 16" descr="12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71736" y="5357826"/>
            <a:ext cx="625016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deformedcolor.eps"/>
          <p:cNvPicPr>
            <a:picLocks noChangeAspect="1"/>
          </p:cNvPicPr>
          <p:nvPr/>
        </p:nvPicPr>
        <p:blipFill>
          <a:blip r:embed="rId2" cstate="print"/>
          <a:srcRect l="15625" t="4606" r="53125" b="21629"/>
          <a:stretch>
            <a:fillRect/>
          </a:stretch>
        </p:blipFill>
        <p:spPr>
          <a:xfrm>
            <a:off x="2857488" y="1357298"/>
            <a:ext cx="1550770" cy="2520000"/>
          </a:xfrm>
          <a:prstGeom prst="rect">
            <a:avLst/>
          </a:prstGeom>
        </p:spPr>
      </p:pic>
      <p:pic>
        <p:nvPicPr>
          <p:cNvPr id="4" name="图片 3" descr="undeformation.eps"/>
          <p:cNvPicPr>
            <a:picLocks noChangeAspect="1"/>
          </p:cNvPicPr>
          <p:nvPr/>
        </p:nvPicPr>
        <p:blipFill>
          <a:blip r:embed="rId3" cstate="print"/>
          <a:srcRect l="17969" t="11042" r="46875" b="42630"/>
          <a:stretch>
            <a:fillRect/>
          </a:stretch>
        </p:blipFill>
        <p:spPr>
          <a:xfrm>
            <a:off x="500034" y="2214554"/>
            <a:ext cx="1472726" cy="14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1736" y="428604"/>
            <a:ext cx="3783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Uniaxial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Tension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, 75%.</a:t>
            </a:r>
            <a:endParaRPr lang="zh-CN" altLang="en-US" sz="24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下箭头 5"/>
          <p:cNvSpPr/>
          <p:nvPr/>
        </p:nvSpPr>
        <p:spPr>
          <a:xfrm rot="10800000">
            <a:off x="1000100" y="1500174"/>
            <a:ext cx="428628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textureevolution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4214818"/>
            <a:ext cx="2154882" cy="2160000"/>
          </a:xfrm>
          <a:prstGeom prst="rect">
            <a:avLst/>
          </a:prstGeom>
        </p:spPr>
      </p:pic>
      <p:pic>
        <p:nvPicPr>
          <p:cNvPr id="8" name="图片 7" descr="initial orientation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286256"/>
            <a:ext cx="2154882" cy="2160000"/>
          </a:xfrm>
          <a:prstGeom prst="rect">
            <a:avLst/>
          </a:prstGeom>
        </p:spPr>
      </p:pic>
      <p:pic>
        <p:nvPicPr>
          <p:cNvPr id="9" name="图片 8" descr="stress-strain.eps"/>
          <p:cNvPicPr>
            <a:picLocks noChangeAspect="1"/>
          </p:cNvPicPr>
          <p:nvPr/>
        </p:nvPicPr>
        <p:blipFill>
          <a:blip r:embed="rId6" cstate="print"/>
          <a:srcRect t="9375" r="2750" b="2083"/>
          <a:stretch>
            <a:fillRect/>
          </a:stretch>
        </p:blipFill>
        <p:spPr>
          <a:xfrm>
            <a:off x="5572132" y="3714752"/>
            <a:ext cx="3112008" cy="2520000"/>
          </a:xfrm>
          <a:prstGeom prst="rect">
            <a:avLst/>
          </a:prstGeom>
        </p:spPr>
      </p:pic>
      <p:sp>
        <p:nvSpPr>
          <p:cNvPr id="10" name="右箭头 9"/>
          <p:cNvSpPr/>
          <p:nvPr/>
        </p:nvSpPr>
        <p:spPr>
          <a:xfrm>
            <a:off x="2071670" y="3000372"/>
            <a:ext cx="714380" cy="2857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57224" y="100010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ahoma" pitchFamily="34" charset="0"/>
                <a:cs typeface="Tahoma" pitchFamily="34" charset="0"/>
              </a:rPr>
              <a:t>Load</a:t>
            </a:r>
            <a:endParaRPr lang="zh-CN" alt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2143108" y="5143512"/>
            <a:ext cx="714380" cy="2857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428728" y="6488668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ahoma" pitchFamily="34" charset="0"/>
                <a:cs typeface="Tahoma" pitchFamily="34" charset="0"/>
              </a:rPr>
              <a:t>Orientation rotation</a:t>
            </a:r>
            <a:endParaRPr lang="zh-CN" alt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0760" y="6215082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ahoma" pitchFamily="34" charset="0"/>
                <a:cs typeface="Tahoma" pitchFamily="34" charset="0"/>
              </a:rPr>
              <a:t>Stress-strain data</a:t>
            </a:r>
            <a:endParaRPr lang="zh-CN" altLang="en-US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" name="图片 14" descr="123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7686" y="2857496"/>
            <a:ext cx="889738" cy="720000"/>
          </a:xfrm>
          <a:prstGeom prst="rect">
            <a:avLst/>
          </a:prstGeom>
        </p:spPr>
      </p:pic>
      <p:pic>
        <p:nvPicPr>
          <p:cNvPr id="17" name="图片 16" descr="12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5984" y="5786454"/>
            <a:ext cx="625016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deformedcolor.eps"/>
          <p:cNvPicPr>
            <a:picLocks noChangeAspect="1"/>
          </p:cNvPicPr>
          <p:nvPr/>
        </p:nvPicPr>
        <p:blipFill>
          <a:blip r:embed="rId2" cstate="print"/>
          <a:srcRect l="12500" t="4606" r="31250" b="39786"/>
          <a:stretch>
            <a:fillRect/>
          </a:stretch>
        </p:blipFill>
        <p:spPr>
          <a:xfrm>
            <a:off x="3000364" y="1857364"/>
            <a:ext cx="2115918" cy="1440000"/>
          </a:xfrm>
          <a:prstGeom prst="rect">
            <a:avLst/>
          </a:prstGeom>
        </p:spPr>
      </p:pic>
      <p:pic>
        <p:nvPicPr>
          <p:cNvPr id="4" name="图片 3" descr="undeformation.eps"/>
          <p:cNvPicPr>
            <a:picLocks noChangeAspect="1"/>
          </p:cNvPicPr>
          <p:nvPr/>
        </p:nvPicPr>
        <p:blipFill>
          <a:blip r:embed="rId3" cstate="print"/>
          <a:srcRect l="17969" t="11042" r="46875" b="42630"/>
          <a:stretch>
            <a:fillRect/>
          </a:stretch>
        </p:blipFill>
        <p:spPr>
          <a:xfrm>
            <a:off x="571472" y="1857364"/>
            <a:ext cx="1656817" cy="1620000"/>
          </a:xfrm>
          <a:prstGeom prst="rect">
            <a:avLst/>
          </a:prstGeom>
        </p:spPr>
      </p:pic>
      <p:sp>
        <p:nvSpPr>
          <p:cNvPr id="5" name="下箭头 4"/>
          <p:cNvSpPr/>
          <p:nvPr/>
        </p:nvSpPr>
        <p:spPr>
          <a:xfrm rot="5400000">
            <a:off x="1142976" y="1285860"/>
            <a:ext cx="428628" cy="714380"/>
          </a:xfrm>
          <a:prstGeom prst="downArrow">
            <a:avLst>
              <a:gd name="adj1" fmla="val 4333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textureevolution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3857628"/>
            <a:ext cx="2514028" cy="2520000"/>
          </a:xfrm>
          <a:prstGeom prst="rect">
            <a:avLst/>
          </a:prstGeom>
        </p:spPr>
      </p:pic>
      <p:pic>
        <p:nvPicPr>
          <p:cNvPr id="7" name="图片 6" descr="stress-strain.eps"/>
          <p:cNvPicPr>
            <a:picLocks noChangeAspect="1"/>
          </p:cNvPicPr>
          <p:nvPr/>
        </p:nvPicPr>
        <p:blipFill>
          <a:blip r:embed="rId5" cstate="print"/>
          <a:srcRect t="9375" r="3677" b="3125"/>
          <a:stretch>
            <a:fillRect/>
          </a:stretch>
        </p:blipFill>
        <p:spPr>
          <a:xfrm>
            <a:off x="5072066" y="3786190"/>
            <a:ext cx="3119056" cy="252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8728" y="6488668"/>
            <a:ext cx="250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ahoma" pitchFamily="34" charset="0"/>
                <a:cs typeface="Tahoma" pitchFamily="34" charset="0"/>
              </a:rPr>
              <a:t>Orientation rotation</a:t>
            </a:r>
            <a:endParaRPr lang="zh-CN" alt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6488668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ahoma" pitchFamily="34" charset="0"/>
                <a:cs typeface="Tahoma" pitchFamily="34" charset="0"/>
              </a:rPr>
              <a:t>Stress-strain data</a:t>
            </a:r>
            <a:endParaRPr lang="zh-CN" alt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857232"/>
            <a:ext cx="3260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Simple 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Shear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, 75%.</a:t>
            </a:r>
            <a:endParaRPr lang="zh-CN" altLang="en-US" sz="24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2428860" y="2643182"/>
            <a:ext cx="714380" cy="2857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123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2428868"/>
            <a:ext cx="889738" cy="720000"/>
          </a:xfrm>
          <a:prstGeom prst="rect">
            <a:avLst/>
          </a:prstGeom>
        </p:spPr>
      </p:pic>
      <p:pic>
        <p:nvPicPr>
          <p:cNvPr id="13" name="图片 12" descr="12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0496" y="5715016"/>
            <a:ext cx="625016" cy="54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407" y="1059404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ahoma" pitchFamily="34" charset="0"/>
                <a:cs typeface="Tahoma" pitchFamily="34" charset="0"/>
              </a:rPr>
              <a:t>Load</a:t>
            </a:r>
            <a:endParaRPr lang="zh-CN" altLang="en-US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altLang="zh-CN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Polycrystal</a:t>
            </a:r>
            <a:r>
              <a:rPr lang="en-US" altLang="zh-CN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Simulation</a:t>
            </a:r>
            <a:endParaRPr lang="zh-CN" alt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图片 3" descr="random500orientations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571744"/>
            <a:ext cx="2154882" cy="2160000"/>
          </a:xfrm>
          <a:prstGeom prst="rect">
            <a:avLst/>
          </a:prstGeom>
        </p:spPr>
      </p:pic>
      <p:pic>
        <p:nvPicPr>
          <p:cNvPr id="5" name="图片 4" descr="undeformation.eps"/>
          <p:cNvPicPr>
            <a:picLocks noChangeAspect="1"/>
          </p:cNvPicPr>
          <p:nvPr/>
        </p:nvPicPr>
        <p:blipFill>
          <a:blip r:embed="rId3" cstate="print"/>
          <a:srcRect l="17969" t="11042" r="46875" b="42630"/>
          <a:stretch>
            <a:fillRect/>
          </a:stretch>
        </p:blipFill>
        <p:spPr>
          <a:xfrm>
            <a:off x="1571604" y="2500306"/>
            <a:ext cx="2209089" cy="2160000"/>
          </a:xfrm>
          <a:prstGeom prst="rect">
            <a:avLst/>
          </a:prstGeom>
        </p:spPr>
      </p:pic>
      <p:cxnSp>
        <p:nvCxnSpPr>
          <p:cNvPr id="7" name="曲线连接符 6"/>
          <p:cNvCxnSpPr>
            <a:stCxn id="4" idx="2"/>
          </p:cNvCxnSpPr>
          <p:nvPr/>
        </p:nvCxnSpPr>
        <p:spPr>
          <a:xfrm rot="5400000" flipH="1">
            <a:off x="4352192" y="3220181"/>
            <a:ext cx="231174" cy="2791953"/>
          </a:xfrm>
          <a:prstGeom prst="curvedConnector4">
            <a:avLst>
              <a:gd name="adj1" fmla="val -173053"/>
              <a:gd name="adj2" fmla="val 99488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28728" y="5429264"/>
            <a:ext cx="6285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>
                <a:latin typeface="Tahoma" pitchFamily="34" charset="0"/>
                <a:cs typeface="Tahoma" pitchFamily="34" charset="0"/>
              </a:rPr>
              <a:t>Polycrystal</a:t>
            </a:r>
            <a:r>
              <a:rPr lang="en-US" altLang="zh-CN" b="1" dirty="0" smtClean="0">
                <a:latin typeface="Tahoma" pitchFamily="34" charset="0"/>
                <a:cs typeface="Tahoma" pitchFamily="34" charset="0"/>
              </a:rPr>
              <a:t> represented by 500 </a:t>
            </a:r>
            <a:r>
              <a:rPr lang="en-US" altLang="zh-CN" b="1" dirty="0" smtClean="0">
                <a:latin typeface="Tahoma" pitchFamily="34" charset="0"/>
                <a:cs typeface="Tahoma" pitchFamily="34" charset="0"/>
              </a:rPr>
              <a:t>random </a:t>
            </a:r>
            <a:r>
              <a:rPr lang="en-US" altLang="zh-CN" b="1" dirty="0" smtClean="0">
                <a:latin typeface="Tahoma" pitchFamily="34" charset="0"/>
                <a:cs typeface="Tahoma" pitchFamily="34" charset="0"/>
              </a:rPr>
              <a:t>orientations</a:t>
            </a:r>
            <a:endParaRPr lang="zh-CN" altLang="en-US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571480"/>
            <a:ext cx="4528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Uniaxial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Compression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, 75%.</a:t>
            </a:r>
            <a:endParaRPr lang="zh-CN" altLang="en-US" sz="24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图片 3" descr="deformedcolor.eps"/>
          <p:cNvPicPr>
            <a:picLocks noChangeAspect="1"/>
          </p:cNvPicPr>
          <p:nvPr/>
        </p:nvPicPr>
        <p:blipFill>
          <a:blip r:embed="rId2" cstate="print"/>
          <a:srcRect l="11718" t="20494" r="17969" b="39786"/>
          <a:stretch>
            <a:fillRect/>
          </a:stretch>
        </p:blipFill>
        <p:spPr>
          <a:xfrm>
            <a:off x="3571868" y="1928802"/>
            <a:ext cx="2777143" cy="1080000"/>
          </a:xfrm>
          <a:prstGeom prst="rect">
            <a:avLst/>
          </a:prstGeom>
        </p:spPr>
      </p:pic>
      <p:pic>
        <p:nvPicPr>
          <p:cNvPr id="5" name="图片 4" descr="undeformation.eps"/>
          <p:cNvPicPr>
            <a:picLocks noChangeAspect="1"/>
          </p:cNvPicPr>
          <p:nvPr/>
        </p:nvPicPr>
        <p:blipFill>
          <a:blip r:embed="rId3" cstate="print"/>
          <a:srcRect l="17969" t="11042" r="46875" b="42630"/>
          <a:stretch>
            <a:fillRect/>
          </a:stretch>
        </p:blipFill>
        <p:spPr>
          <a:xfrm>
            <a:off x="428596" y="1285860"/>
            <a:ext cx="1840908" cy="1800000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2643174" y="2214554"/>
            <a:ext cx="714380" cy="2857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pointspf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929066"/>
            <a:ext cx="2154882" cy="2160000"/>
          </a:xfrm>
          <a:prstGeom prst="rect">
            <a:avLst/>
          </a:prstGeom>
        </p:spPr>
      </p:pic>
      <p:pic>
        <p:nvPicPr>
          <p:cNvPr id="8" name="图片 7" descr="pfcontour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3929066"/>
            <a:ext cx="2480188" cy="2160000"/>
          </a:xfrm>
          <a:prstGeom prst="rect">
            <a:avLst/>
          </a:prstGeom>
        </p:spPr>
      </p:pic>
      <p:pic>
        <p:nvPicPr>
          <p:cNvPr id="9" name="图片 8" descr="stress-strain.eps"/>
          <p:cNvPicPr>
            <a:picLocks noChangeAspect="1"/>
          </p:cNvPicPr>
          <p:nvPr/>
        </p:nvPicPr>
        <p:blipFill>
          <a:blip r:embed="rId6" cstate="print"/>
          <a:srcRect t="8333" r="3677" b="3125"/>
          <a:stretch>
            <a:fillRect/>
          </a:stretch>
        </p:blipFill>
        <p:spPr>
          <a:xfrm>
            <a:off x="5786446" y="3714752"/>
            <a:ext cx="3082361" cy="25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728" y="6286520"/>
            <a:ext cx="256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ahoma" pitchFamily="34" charset="0"/>
                <a:cs typeface="Tahoma" pitchFamily="34" charset="0"/>
              </a:rPr>
              <a:t>Deformation texture</a:t>
            </a:r>
            <a:endParaRPr lang="zh-CN" alt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12" y="6286520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ahoma" pitchFamily="34" charset="0"/>
                <a:cs typeface="Tahoma" pitchFamily="34" charset="0"/>
              </a:rPr>
              <a:t>Stress-strain data</a:t>
            </a:r>
            <a:endParaRPr lang="zh-CN" altLang="en-US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图片 11" descr="123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3702" y="2214554"/>
            <a:ext cx="889738" cy="720000"/>
          </a:xfrm>
          <a:prstGeom prst="rect">
            <a:avLst/>
          </a:prstGeom>
        </p:spPr>
      </p:pic>
      <p:pic>
        <p:nvPicPr>
          <p:cNvPr id="13" name="图片 12" descr="12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0298" y="5572140"/>
            <a:ext cx="625016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deformedcolor.eps"/>
          <p:cNvPicPr>
            <a:picLocks noChangeAspect="1"/>
          </p:cNvPicPr>
          <p:nvPr/>
        </p:nvPicPr>
        <p:blipFill>
          <a:blip r:embed="rId2" cstate="print"/>
          <a:srcRect l="16406" t="4606" r="52344" b="22763"/>
          <a:stretch>
            <a:fillRect/>
          </a:stretch>
        </p:blipFill>
        <p:spPr>
          <a:xfrm>
            <a:off x="2928926" y="1214422"/>
            <a:ext cx="1575000" cy="2520000"/>
          </a:xfrm>
          <a:prstGeom prst="rect">
            <a:avLst/>
          </a:prstGeom>
        </p:spPr>
      </p:pic>
      <p:pic>
        <p:nvPicPr>
          <p:cNvPr id="4" name="图片 3" descr="undeformation.eps"/>
          <p:cNvPicPr>
            <a:picLocks noChangeAspect="1"/>
          </p:cNvPicPr>
          <p:nvPr/>
        </p:nvPicPr>
        <p:blipFill>
          <a:blip r:embed="rId3" cstate="print"/>
          <a:srcRect l="17969" t="11042" r="46875" b="42630"/>
          <a:stretch>
            <a:fillRect/>
          </a:stretch>
        </p:blipFill>
        <p:spPr>
          <a:xfrm>
            <a:off x="571472" y="2071678"/>
            <a:ext cx="1472726" cy="14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1736" y="428604"/>
            <a:ext cx="3783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Uniaxial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Tension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, 75%.</a:t>
            </a:r>
            <a:endParaRPr lang="zh-CN" altLang="en-US" sz="24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图片 5" descr="pointspf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143380"/>
            <a:ext cx="2154918" cy="2160000"/>
          </a:xfrm>
          <a:prstGeom prst="rect">
            <a:avLst/>
          </a:prstGeom>
        </p:spPr>
      </p:pic>
      <p:pic>
        <p:nvPicPr>
          <p:cNvPr id="7" name="图片 6" descr="contourpf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4071942"/>
            <a:ext cx="2479437" cy="2160000"/>
          </a:xfrm>
          <a:prstGeom prst="rect">
            <a:avLst/>
          </a:prstGeom>
        </p:spPr>
      </p:pic>
      <p:pic>
        <p:nvPicPr>
          <p:cNvPr id="8" name="图片 7" descr="stress-strain.eps"/>
          <p:cNvPicPr>
            <a:picLocks noChangeAspect="1"/>
          </p:cNvPicPr>
          <p:nvPr/>
        </p:nvPicPr>
        <p:blipFill>
          <a:blip r:embed="rId6" cstate="print"/>
          <a:srcRect l="2750" t="9375" r="9235" b="3125"/>
          <a:stretch>
            <a:fillRect/>
          </a:stretch>
        </p:blipFill>
        <p:spPr>
          <a:xfrm>
            <a:off x="5857884" y="3714752"/>
            <a:ext cx="2850000" cy="2520000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2214546" y="2643182"/>
            <a:ext cx="714380" cy="2857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500166" y="6286520"/>
            <a:ext cx="256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ahoma" pitchFamily="34" charset="0"/>
                <a:cs typeface="Tahoma" pitchFamily="34" charset="0"/>
              </a:rPr>
              <a:t>Deformation texture</a:t>
            </a:r>
            <a:endParaRPr lang="zh-CN" alt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12" y="6286520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ahoma" pitchFamily="34" charset="0"/>
                <a:cs typeface="Tahoma" pitchFamily="34" charset="0"/>
              </a:rPr>
              <a:t>Stress-strain data</a:t>
            </a:r>
            <a:endParaRPr lang="zh-CN" altLang="en-US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图片 11" descr="123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7686" y="2857496"/>
            <a:ext cx="889738" cy="720000"/>
          </a:xfrm>
          <a:prstGeom prst="rect">
            <a:avLst/>
          </a:prstGeom>
        </p:spPr>
      </p:pic>
      <p:pic>
        <p:nvPicPr>
          <p:cNvPr id="13" name="图片 12" descr="12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28860" y="5357826"/>
            <a:ext cx="625016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deformedcolor.eps"/>
          <p:cNvPicPr>
            <a:picLocks noChangeAspect="1"/>
          </p:cNvPicPr>
          <p:nvPr/>
        </p:nvPicPr>
        <p:blipFill>
          <a:blip r:embed="rId2" cstate="print"/>
          <a:srcRect l="14844" t="5741" r="29687" b="35247"/>
          <a:stretch>
            <a:fillRect/>
          </a:stretch>
        </p:blipFill>
        <p:spPr>
          <a:xfrm>
            <a:off x="2857488" y="1714488"/>
            <a:ext cx="1966154" cy="1440000"/>
          </a:xfrm>
          <a:prstGeom prst="rect">
            <a:avLst/>
          </a:prstGeom>
        </p:spPr>
      </p:pic>
      <p:pic>
        <p:nvPicPr>
          <p:cNvPr id="4" name="图片 3" descr="undeformation.eps"/>
          <p:cNvPicPr>
            <a:picLocks noChangeAspect="1"/>
          </p:cNvPicPr>
          <p:nvPr/>
        </p:nvPicPr>
        <p:blipFill>
          <a:blip r:embed="rId3" cstate="print"/>
          <a:srcRect l="17969" t="11042" r="46875" b="42630"/>
          <a:stretch>
            <a:fillRect/>
          </a:stretch>
        </p:blipFill>
        <p:spPr>
          <a:xfrm>
            <a:off x="500034" y="1643050"/>
            <a:ext cx="1472726" cy="1440000"/>
          </a:xfrm>
          <a:prstGeom prst="rect">
            <a:avLst/>
          </a:prstGeom>
        </p:spPr>
      </p:pic>
      <p:pic>
        <p:nvPicPr>
          <p:cNvPr id="5" name="图片 4" descr="pointpf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929066"/>
            <a:ext cx="2154930" cy="2160000"/>
          </a:xfrm>
          <a:prstGeom prst="rect">
            <a:avLst/>
          </a:prstGeom>
        </p:spPr>
      </p:pic>
      <p:pic>
        <p:nvPicPr>
          <p:cNvPr id="6" name="图片 5" descr="contourpf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3929066"/>
            <a:ext cx="2474273" cy="2160000"/>
          </a:xfrm>
          <a:prstGeom prst="rect">
            <a:avLst/>
          </a:prstGeom>
        </p:spPr>
      </p:pic>
      <p:pic>
        <p:nvPicPr>
          <p:cNvPr id="7" name="图片 6" descr="stress-strain.eps"/>
          <p:cNvPicPr>
            <a:picLocks noChangeAspect="1"/>
          </p:cNvPicPr>
          <p:nvPr/>
        </p:nvPicPr>
        <p:blipFill>
          <a:blip r:embed="rId6" cstate="print"/>
          <a:srcRect t="9375" r="3677" b="3125"/>
          <a:stretch>
            <a:fillRect/>
          </a:stretch>
        </p:blipFill>
        <p:spPr>
          <a:xfrm>
            <a:off x="5786446" y="3643314"/>
            <a:ext cx="3119056" cy="252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488" y="571480"/>
            <a:ext cx="3260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Simple 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Shear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, 75%.</a:t>
            </a:r>
            <a:endParaRPr lang="zh-CN" altLang="en-US" sz="24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2214546" y="2357430"/>
            <a:ext cx="714380" cy="28575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285852" y="6215082"/>
            <a:ext cx="256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ahoma" pitchFamily="34" charset="0"/>
                <a:cs typeface="Tahoma" pitchFamily="34" charset="0"/>
              </a:rPr>
              <a:t>Deformation texture</a:t>
            </a:r>
            <a:endParaRPr lang="zh-CN" alt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6512" y="6286520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ahoma" pitchFamily="34" charset="0"/>
                <a:cs typeface="Tahoma" pitchFamily="34" charset="0"/>
              </a:rPr>
              <a:t>Stress-strain data</a:t>
            </a:r>
            <a:endParaRPr lang="zh-CN" altLang="en-US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图片 11" descr="123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2" y="2500306"/>
            <a:ext cx="889738" cy="720000"/>
          </a:xfrm>
          <a:prstGeom prst="rect">
            <a:avLst/>
          </a:prstGeom>
        </p:spPr>
      </p:pic>
      <p:pic>
        <p:nvPicPr>
          <p:cNvPr id="13" name="图片 12" descr="12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57422" y="5143512"/>
            <a:ext cx="625016" cy="540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redictions of Mechanical Property and Texture Evolution by Crystal Plasticity FEM (FCC)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1. Single crystal Simulation&amp;quot;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 - &amp;quot;2. Polycrystal simulation&amp;quot;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99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主题</vt:lpstr>
      <vt:lpstr>Crystal Plasticity FEM: The Mechanical Response and Texture Evolution of FCC Single Crystals / Polycrystals Using One-Element Simulations   </vt:lpstr>
      <vt:lpstr>1. Single Crystal Simulation</vt:lpstr>
      <vt:lpstr>Slide 3</vt:lpstr>
      <vt:lpstr>Slide 4</vt:lpstr>
      <vt:lpstr>2. Polycrystal Simulation</vt:lpstr>
      <vt:lpstr>Slide 6</vt:lpstr>
      <vt:lpstr>Slide 7</vt:lpstr>
      <vt:lpstr>Slide 8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Predictions of Mechanical Property and Texture Evolution by Crystal Plasticity FEM (FCC)</dc:title>
  <dc:creator>微软用户</dc:creator>
  <cp:lastModifiedBy>Administrator</cp:lastModifiedBy>
  <cp:revision>5</cp:revision>
  <dcterms:created xsi:type="dcterms:W3CDTF">2010-08-10T20:40:31Z</dcterms:created>
  <dcterms:modified xsi:type="dcterms:W3CDTF">2010-08-17T14:49:00Z</dcterms:modified>
</cp:coreProperties>
</file>