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657600" cy="3657600"/>
  <p:notesSz cx="6858000" cy="9144000"/>
  <p:defaultTextStyle>
    <a:defPPr>
      <a:defRPr lang="en-US"/>
    </a:defPPr>
    <a:lvl1pPr marL="0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1pPr>
    <a:lvl2pPr marL="208986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2pPr>
    <a:lvl3pPr marL="417972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3pPr>
    <a:lvl4pPr marL="626958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4pPr>
    <a:lvl5pPr marL="835944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5pPr>
    <a:lvl6pPr marL="1044931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6pPr>
    <a:lvl7pPr marL="1253917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7pPr>
    <a:lvl8pPr marL="1462903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8pPr>
    <a:lvl9pPr marL="1671889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A0A0A0"/>
    <a:srgbClr val="C8C8C8"/>
    <a:srgbClr val="8000FF"/>
    <a:srgbClr val="A960FF"/>
    <a:srgbClr val="B95500"/>
    <a:srgbClr val="FF8000"/>
    <a:srgbClr val="F0F0F0"/>
    <a:srgbClr val="0000FF"/>
    <a:srgbClr val="4B00CD"/>
    <a:srgbClr val="FFC9C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 showGuides="1">
      <p:cViewPr>
        <p:scale>
          <a:sx n="200" d="100"/>
          <a:sy n="200" d="100"/>
        </p:scale>
        <p:origin x="-1808" y="-224"/>
      </p:cViewPr>
      <p:guideLst>
        <p:guide orient="horz" pos="1056"/>
        <p:guide pos="130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4320" y="1136228"/>
            <a:ext cx="3108960" cy="78401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48640" y="2072640"/>
            <a:ext cx="2560320" cy="9347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089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4179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6269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8359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0449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253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4629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6718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651760" y="146474"/>
            <a:ext cx="822960" cy="31208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82880" y="146474"/>
            <a:ext cx="2407920" cy="31208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8925" y="2350347"/>
            <a:ext cx="3108960" cy="726440"/>
          </a:xfrm>
        </p:spPr>
        <p:txBody>
          <a:bodyPr anchor="t"/>
          <a:lstStyle>
            <a:lvl1pPr algn="l">
              <a:defRPr sz="18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88925" y="1550247"/>
            <a:ext cx="3108960" cy="800100"/>
          </a:xfrm>
        </p:spPr>
        <p:txBody>
          <a:bodyPr anchor="b"/>
          <a:lstStyle>
            <a:lvl1pPr marL="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1pPr>
            <a:lvl2pPr marL="208986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2pPr>
            <a:lvl3pPr marL="41797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3pPr>
            <a:lvl4pPr marL="626958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4pPr>
            <a:lvl5pPr marL="835944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5pPr>
            <a:lvl6pPr marL="1044931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6pPr>
            <a:lvl7pPr marL="1253917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7pPr>
            <a:lvl8pPr marL="14629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8pPr>
            <a:lvl9pPr marL="1671889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82880" y="853441"/>
            <a:ext cx="1615440" cy="2413847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59280" y="853441"/>
            <a:ext cx="1615440" cy="2413847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2880" y="818727"/>
            <a:ext cx="1616075" cy="341206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8986" indent="0">
              <a:buNone/>
              <a:defRPr sz="900" b="1"/>
            </a:lvl2pPr>
            <a:lvl3pPr marL="417972" indent="0">
              <a:buNone/>
              <a:defRPr sz="800" b="1"/>
            </a:lvl3pPr>
            <a:lvl4pPr marL="626958" indent="0">
              <a:buNone/>
              <a:defRPr sz="700" b="1"/>
            </a:lvl4pPr>
            <a:lvl5pPr marL="835944" indent="0">
              <a:buNone/>
              <a:defRPr sz="700" b="1"/>
            </a:lvl5pPr>
            <a:lvl6pPr marL="1044931" indent="0">
              <a:buNone/>
              <a:defRPr sz="700" b="1"/>
            </a:lvl6pPr>
            <a:lvl7pPr marL="1253917" indent="0">
              <a:buNone/>
              <a:defRPr sz="700" b="1"/>
            </a:lvl7pPr>
            <a:lvl8pPr marL="1462903" indent="0">
              <a:buNone/>
              <a:defRPr sz="700" b="1"/>
            </a:lvl8pPr>
            <a:lvl9pPr marL="1671889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2880" y="1159933"/>
            <a:ext cx="1616075" cy="2107354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58010" y="818727"/>
            <a:ext cx="1616710" cy="341206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8986" indent="0">
              <a:buNone/>
              <a:defRPr sz="900" b="1"/>
            </a:lvl2pPr>
            <a:lvl3pPr marL="417972" indent="0">
              <a:buNone/>
              <a:defRPr sz="800" b="1"/>
            </a:lvl3pPr>
            <a:lvl4pPr marL="626958" indent="0">
              <a:buNone/>
              <a:defRPr sz="700" b="1"/>
            </a:lvl4pPr>
            <a:lvl5pPr marL="835944" indent="0">
              <a:buNone/>
              <a:defRPr sz="700" b="1"/>
            </a:lvl5pPr>
            <a:lvl6pPr marL="1044931" indent="0">
              <a:buNone/>
              <a:defRPr sz="700" b="1"/>
            </a:lvl6pPr>
            <a:lvl7pPr marL="1253917" indent="0">
              <a:buNone/>
              <a:defRPr sz="700" b="1"/>
            </a:lvl7pPr>
            <a:lvl8pPr marL="1462903" indent="0">
              <a:buNone/>
              <a:defRPr sz="700" b="1"/>
            </a:lvl8pPr>
            <a:lvl9pPr marL="1671889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58010" y="1159933"/>
            <a:ext cx="1616710" cy="2107354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" y="145627"/>
            <a:ext cx="1203325" cy="619760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30020" y="145627"/>
            <a:ext cx="2044700" cy="3121660"/>
          </a:xfrm>
        </p:spPr>
        <p:txBody>
          <a:bodyPr/>
          <a:lstStyle>
            <a:lvl1pPr>
              <a:defRPr sz="1500"/>
            </a:lvl1pPr>
            <a:lvl2pPr>
              <a:defRPr sz="1300"/>
            </a:lvl2pPr>
            <a:lvl3pPr>
              <a:defRPr sz="11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" y="765387"/>
            <a:ext cx="1203325" cy="2501900"/>
          </a:xfrm>
        </p:spPr>
        <p:txBody>
          <a:bodyPr/>
          <a:lstStyle>
            <a:lvl1pPr marL="0" indent="0">
              <a:buNone/>
              <a:defRPr sz="600"/>
            </a:lvl1pPr>
            <a:lvl2pPr marL="208986" indent="0">
              <a:buNone/>
              <a:defRPr sz="500"/>
            </a:lvl2pPr>
            <a:lvl3pPr marL="417972" indent="0">
              <a:buNone/>
              <a:defRPr sz="500"/>
            </a:lvl3pPr>
            <a:lvl4pPr marL="626958" indent="0">
              <a:buNone/>
              <a:defRPr sz="400"/>
            </a:lvl4pPr>
            <a:lvl5pPr marL="835944" indent="0">
              <a:buNone/>
              <a:defRPr sz="400"/>
            </a:lvl5pPr>
            <a:lvl6pPr marL="1044931" indent="0">
              <a:buNone/>
              <a:defRPr sz="400"/>
            </a:lvl6pPr>
            <a:lvl7pPr marL="1253917" indent="0">
              <a:buNone/>
              <a:defRPr sz="400"/>
            </a:lvl7pPr>
            <a:lvl8pPr marL="1462903" indent="0">
              <a:buNone/>
              <a:defRPr sz="400"/>
            </a:lvl8pPr>
            <a:lvl9pPr marL="1671889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6915" y="2560320"/>
            <a:ext cx="2194560" cy="302260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716915" y="326813"/>
            <a:ext cx="2194560" cy="2194560"/>
          </a:xfrm>
        </p:spPr>
        <p:txBody>
          <a:bodyPr/>
          <a:lstStyle>
            <a:lvl1pPr marL="0" indent="0">
              <a:buNone/>
              <a:defRPr sz="1500"/>
            </a:lvl1pPr>
            <a:lvl2pPr marL="208986" indent="0">
              <a:buNone/>
              <a:defRPr sz="1300"/>
            </a:lvl2pPr>
            <a:lvl3pPr marL="417972" indent="0">
              <a:buNone/>
              <a:defRPr sz="1100"/>
            </a:lvl3pPr>
            <a:lvl4pPr marL="626958" indent="0">
              <a:buNone/>
              <a:defRPr sz="900"/>
            </a:lvl4pPr>
            <a:lvl5pPr marL="835944" indent="0">
              <a:buNone/>
              <a:defRPr sz="900"/>
            </a:lvl5pPr>
            <a:lvl6pPr marL="1044931" indent="0">
              <a:buNone/>
              <a:defRPr sz="900"/>
            </a:lvl6pPr>
            <a:lvl7pPr marL="1253917" indent="0">
              <a:buNone/>
              <a:defRPr sz="900"/>
            </a:lvl7pPr>
            <a:lvl8pPr marL="1462903" indent="0">
              <a:buNone/>
              <a:defRPr sz="900"/>
            </a:lvl8pPr>
            <a:lvl9pPr marL="1671889" indent="0">
              <a:buNone/>
              <a:defRPr sz="9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6915" y="2862580"/>
            <a:ext cx="2194560" cy="429260"/>
          </a:xfrm>
        </p:spPr>
        <p:txBody>
          <a:bodyPr/>
          <a:lstStyle>
            <a:lvl1pPr marL="0" indent="0">
              <a:buNone/>
              <a:defRPr sz="600"/>
            </a:lvl1pPr>
            <a:lvl2pPr marL="208986" indent="0">
              <a:buNone/>
              <a:defRPr sz="500"/>
            </a:lvl2pPr>
            <a:lvl3pPr marL="417972" indent="0">
              <a:buNone/>
              <a:defRPr sz="500"/>
            </a:lvl3pPr>
            <a:lvl4pPr marL="626958" indent="0">
              <a:buNone/>
              <a:defRPr sz="400"/>
            </a:lvl4pPr>
            <a:lvl5pPr marL="835944" indent="0">
              <a:buNone/>
              <a:defRPr sz="400"/>
            </a:lvl5pPr>
            <a:lvl6pPr marL="1044931" indent="0">
              <a:buNone/>
              <a:defRPr sz="400"/>
            </a:lvl6pPr>
            <a:lvl7pPr marL="1253917" indent="0">
              <a:buNone/>
              <a:defRPr sz="400"/>
            </a:lvl7pPr>
            <a:lvl8pPr marL="1462903" indent="0">
              <a:buNone/>
              <a:defRPr sz="400"/>
            </a:lvl8pPr>
            <a:lvl9pPr marL="1671889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2880" y="146474"/>
            <a:ext cx="3291840" cy="609600"/>
          </a:xfrm>
          <a:prstGeom prst="rect">
            <a:avLst/>
          </a:prstGeom>
        </p:spPr>
        <p:txBody>
          <a:bodyPr vert="horz" lIns="41797" tIns="20899" rIns="41797" bIns="20899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2880" y="853441"/>
            <a:ext cx="3291840" cy="2413847"/>
          </a:xfrm>
          <a:prstGeom prst="rect">
            <a:avLst/>
          </a:prstGeom>
        </p:spPr>
        <p:txBody>
          <a:bodyPr vert="horz" lIns="41797" tIns="20899" rIns="41797" bIns="20899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82880" y="3390054"/>
            <a:ext cx="8534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l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49680" y="3390054"/>
            <a:ext cx="11582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ct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621280" y="3390054"/>
            <a:ext cx="8534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17972" rtl="0" eaLnBrk="1" latinLnBrk="0" hangingPunct="1">
        <a:spcBef>
          <a:spcPct val="0"/>
        </a:spcBef>
        <a:buNone/>
        <a:defRPr sz="2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6740" indent="-156740" algn="l" defTabSz="417972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39602" indent="-130616" algn="l" defTabSz="417972" rtl="0" eaLnBrk="1" latinLnBrk="0" hangingPunct="1">
        <a:spcBef>
          <a:spcPct val="20000"/>
        </a:spcBef>
        <a:buFont typeface="Arial" pitchFamily="34" charset="0"/>
        <a:buChar char="–"/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522465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731451" indent="-104493" algn="l" defTabSz="417972" rtl="0" eaLnBrk="1" latinLnBrk="0" hangingPunct="1">
        <a:spcBef>
          <a:spcPct val="20000"/>
        </a:spcBef>
        <a:buFont typeface="Arial" pitchFamily="34" charset="0"/>
        <a:buChar char="–"/>
        <a:defRPr sz="900" kern="1200">
          <a:solidFill>
            <a:schemeClr val="tx1"/>
          </a:solidFill>
          <a:latin typeface="+mn-lt"/>
          <a:ea typeface="+mn-ea"/>
          <a:cs typeface="+mn-cs"/>
        </a:defRPr>
      </a:lvl4pPr>
      <a:lvl5pPr marL="940438" indent="-104493" algn="l" defTabSz="417972" rtl="0" eaLnBrk="1" latinLnBrk="0" hangingPunct="1">
        <a:spcBef>
          <a:spcPct val="20000"/>
        </a:spcBef>
        <a:buFont typeface="Arial" pitchFamily="34" charset="0"/>
        <a:buChar char="»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1149424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6pPr>
      <a:lvl7pPr marL="1358410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7pPr>
      <a:lvl8pPr marL="1567396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8pPr>
      <a:lvl9pPr marL="1776382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208986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417972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626958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35944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44931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53917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2903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71889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0F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ight Triangle 1"/>
          <p:cNvSpPr/>
          <p:nvPr/>
        </p:nvSpPr>
        <p:spPr>
          <a:xfrm rot="16200000">
            <a:off x="0" y="0"/>
            <a:ext cx="3657600" cy="3657600"/>
          </a:xfrm>
          <a:prstGeom prst="rtTriangle">
            <a:avLst/>
          </a:prstGeom>
          <a:solidFill>
            <a:srgbClr val="F0F0F0"/>
          </a:solidFill>
          <a:ln w="228600" cmpd="sng">
            <a:solidFill>
              <a:srgbClr val="B955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ight Triangle 8"/>
          <p:cNvSpPr/>
          <p:nvPr/>
        </p:nvSpPr>
        <p:spPr>
          <a:xfrm rot="16200000">
            <a:off x="457200" y="457200"/>
            <a:ext cx="3200400" cy="3200400"/>
          </a:xfrm>
          <a:prstGeom prst="rtTriangle">
            <a:avLst/>
          </a:prstGeom>
          <a:solidFill>
            <a:srgbClr val="B95500"/>
          </a:solidFill>
          <a:ln w="152400" cmpd="sng">
            <a:solidFill>
              <a:srgbClr val="B955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-1" y="-1"/>
            <a:ext cx="3657602" cy="3657601"/>
          </a:xfrm>
          <a:prstGeom prst="rect">
            <a:avLst/>
          </a:prstGeom>
          <a:noFill/>
          <a:ln w="152400" cmpd="sng">
            <a:solidFill>
              <a:srgbClr val="A0A0A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ight Triangle 23"/>
          <p:cNvSpPr/>
          <p:nvPr/>
        </p:nvSpPr>
        <p:spPr>
          <a:xfrm rot="16200000">
            <a:off x="762000" y="761999"/>
            <a:ext cx="2692402" cy="2692402"/>
          </a:xfrm>
          <a:prstGeom prst="rtTriangle">
            <a:avLst/>
          </a:prstGeom>
          <a:solidFill>
            <a:srgbClr val="FF8000"/>
          </a:solidFill>
          <a:ln w="76200" cmpd="sng"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40" name="Straight Connector 39"/>
          <p:cNvCxnSpPr>
            <a:stCxn id="24" idx="4"/>
            <a:endCxn id="24" idx="0"/>
          </p:cNvCxnSpPr>
          <p:nvPr/>
        </p:nvCxnSpPr>
        <p:spPr>
          <a:xfrm flipH="1">
            <a:off x="762000" y="761999"/>
            <a:ext cx="2692402" cy="2692402"/>
          </a:xfrm>
          <a:prstGeom prst="line">
            <a:avLst/>
          </a:prstGeom>
          <a:ln w="152400" cap="sq">
            <a:solidFill>
              <a:srgbClr val="B95500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12013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Charles E. Leiserson</dc:creator>
  <cp:lastModifiedBy>Charles E. Leiserson</cp:lastModifiedBy>
  <cp:revision>709</cp:revision>
  <dcterms:created xsi:type="dcterms:W3CDTF">2012-03-01T01:29:47Z</dcterms:created>
  <dcterms:modified xsi:type="dcterms:W3CDTF">2012-10-24T04:46:03Z</dcterms:modified>
</cp:coreProperties>
</file>

<file path=docProps/thumbnail.jpeg>
</file>