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3657600" cy="3657600"/>
  <p:notesSz cx="6858000" cy="9144000"/>
  <p:defaultTextStyle>
    <a:defPPr>
      <a:defRPr lang="en-US"/>
    </a:defPPr>
    <a:lvl1pPr marL="0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1pPr>
    <a:lvl2pPr marL="208986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2pPr>
    <a:lvl3pPr marL="417972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3pPr>
    <a:lvl4pPr marL="626958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4pPr>
    <a:lvl5pPr marL="835944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5pPr>
    <a:lvl6pPr marL="1044931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6pPr>
    <a:lvl7pPr marL="1253917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7pPr>
    <a:lvl8pPr marL="1462903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8pPr>
    <a:lvl9pPr marL="1671889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0A0A0"/>
    <a:srgbClr val="B95500"/>
    <a:srgbClr val="FF8000"/>
    <a:srgbClr val="F0F0F0"/>
    <a:srgbClr val="FFCC66"/>
    <a:srgbClr val="FF0000"/>
    <a:srgbClr val="D87A7A"/>
    <a:srgbClr val="EDC1C1"/>
    <a:srgbClr val="D67474"/>
    <a:srgbClr val="FF818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191" d="100"/>
          <a:sy n="191" d="100"/>
        </p:scale>
        <p:origin x="-1912" y="-104"/>
      </p:cViewPr>
      <p:guideLst>
        <p:guide orient="horz" pos="1152"/>
        <p:guide pos="115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4320" y="1136228"/>
            <a:ext cx="3108960" cy="78401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48640" y="2072640"/>
            <a:ext cx="2560320" cy="9347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089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4179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6269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8359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0449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253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4629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6718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651760" y="146474"/>
            <a:ext cx="822960" cy="31208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82880" y="146474"/>
            <a:ext cx="2407920" cy="31208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8925" y="2350347"/>
            <a:ext cx="3108960" cy="726440"/>
          </a:xfrm>
        </p:spPr>
        <p:txBody>
          <a:bodyPr anchor="t"/>
          <a:lstStyle>
            <a:lvl1pPr algn="l">
              <a:defRPr sz="18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88925" y="1550247"/>
            <a:ext cx="3108960" cy="800100"/>
          </a:xfrm>
        </p:spPr>
        <p:txBody>
          <a:bodyPr anchor="b"/>
          <a:lstStyle>
            <a:lvl1pPr marL="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1pPr>
            <a:lvl2pPr marL="208986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2pPr>
            <a:lvl3pPr marL="41797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3pPr>
            <a:lvl4pPr marL="626958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4pPr>
            <a:lvl5pPr marL="835944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5pPr>
            <a:lvl6pPr marL="1044931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6pPr>
            <a:lvl7pPr marL="1253917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7pPr>
            <a:lvl8pPr marL="14629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8pPr>
            <a:lvl9pPr marL="1671889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82880" y="853441"/>
            <a:ext cx="1615440" cy="2413847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59280" y="853441"/>
            <a:ext cx="1615440" cy="2413847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2880" y="818727"/>
            <a:ext cx="1616075" cy="341206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8986" indent="0">
              <a:buNone/>
              <a:defRPr sz="900" b="1"/>
            </a:lvl2pPr>
            <a:lvl3pPr marL="417972" indent="0">
              <a:buNone/>
              <a:defRPr sz="800" b="1"/>
            </a:lvl3pPr>
            <a:lvl4pPr marL="626958" indent="0">
              <a:buNone/>
              <a:defRPr sz="700" b="1"/>
            </a:lvl4pPr>
            <a:lvl5pPr marL="835944" indent="0">
              <a:buNone/>
              <a:defRPr sz="700" b="1"/>
            </a:lvl5pPr>
            <a:lvl6pPr marL="1044931" indent="0">
              <a:buNone/>
              <a:defRPr sz="700" b="1"/>
            </a:lvl6pPr>
            <a:lvl7pPr marL="1253917" indent="0">
              <a:buNone/>
              <a:defRPr sz="700" b="1"/>
            </a:lvl7pPr>
            <a:lvl8pPr marL="1462903" indent="0">
              <a:buNone/>
              <a:defRPr sz="700" b="1"/>
            </a:lvl8pPr>
            <a:lvl9pPr marL="1671889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2880" y="1159933"/>
            <a:ext cx="1616075" cy="2107354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58010" y="818727"/>
            <a:ext cx="1616710" cy="341206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8986" indent="0">
              <a:buNone/>
              <a:defRPr sz="900" b="1"/>
            </a:lvl2pPr>
            <a:lvl3pPr marL="417972" indent="0">
              <a:buNone/>
              <a:defRPr sz="800" b="1"/>
            </a:lvl3pPr>
            <a:lvl4pPr marL="626958" indent="0">
              <a:buNone/>
              <a:defRPr sz="700" b="1"/>
            </a:lvl4pPr>
            <a:lvl5pPr marL="835944" indent="0">
              <a:buNone/>
              <a:defRPr sz="700" b="1"/>
            </a:lvl5pPr>
            <a:lvl6pPr marL="1044931" indent="0">
              <a:buNone/>
              <a:defRPr sz="700" b="1"/>
            </a:lvl6pPr>
            <a:lvl7pPr marL="1253917" indent="0">
              <a:buNone/>
              <a:defRPr sz="700" b="1"/>
            </a:lvl7pPr>
            <a:lvl8pPr marL="1462903" indent="0">
              <a:buNone/>
              <a:defRPr sz="700" b="1"/>
            </a:lvl8pPr>
            <a:lvl9pPr marL="1671889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58010" y="1159933"/>
            <a:ext cx="1616710" cy="2107354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" y="145627"/>
            <a:ext cx="1203325" cy="619760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30020" y="145627"/>
            <a:ext cx="2044700" cy="3121660"/>
          </a:xfrm>
        </p:spPr>
        <p:txBody>
          <a:bodyPr/>
          <a:lstStyle>
            <a:lvl1pPr>
              <a:defRPr sz="1500"/>
            </a:lvl1pPr>
            <a:lvl2pPr>
              <a:defRPr sz="1300"/>
            </a:lvl2pPr>
            <a:lvl3pPr>
              <a:defRPr sz="11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" y="765387"/>
            <a:ext cx="1203325" cy="2501900"/>
          </a:xfrm>
        </p:spPr>
        <p:txBody>
          <a:bodyPr/>
          <a:lstStyle>
            <a:lvl1pPr marL="0" indent="0">
              <a:buNone/>
              <a:defRPr sz="600"/>
            </a:lvl1pPr>
            <a:lvl2pPr marL="208986" indent="0">
              <a:buNone/>
              <a:defRPr sz="500"/>
            </a:lvl2pPr>
            <a:lvl3pPr marL="417972" indent="0">
              <a:buNone/>
              <a:defRPr sz="500"/>
            </a:lvl3pPr>
            <a:lvl4pPr marL="626958" indent="0">
              <a:buNone/>
              <a:defRPr sz="400"/>
            </a:lvl4pPr>
            <a:lvl5pPr marL="835944" indent="0">
              <a:buNone/>
              <a:defRPr sz="400"/>
            </a:lvl5pPr>
            <a:lvl6pPr marL="1044931" indent="0">
              <a:buNone/>
              <a:defRPr sz="400"/>
            </a:lvl6pPr>
            <a:lvl7pPr marL="1253917" indent="0">
              <a:buNone/>
              <a:defRPr sz="400"/>
            </a:lvl7pPr>
            <a:lvl8pPr marL="1462903" indent="0">
              <a:buNone/>
              <a:defRPr sz="400"/>
            </a:lvl8pPr>
            <a:lvl9pPr marL="1671889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6915" y="2560320"/>
            <a:ext cx="2194560" cy="302260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716915" y="326813"/>
            <a:ext cx="2194560" cy="2194560"/>
          </a:xfrm>
        </p:spPr>
        <p:txBody>
          <a:bodyPr/>
          <a:lstStyle>
            <a:lvl1pPr marL="0" indent="0">
              <a:buNone/>
              <a:defRPr sz="1500"/>
            </a:lvl1pPr>
            <a:lvl2pPr marL="208986" indent="0">
              <a:buNone/>
              <a:defRPr sz="1300"/>
            </a:lvl2pPr>
            <a:lvl3pPr marL="417972" indent="0">
              <a:buNone/>
              <a:defRPr sz="1100"/>
            </a:lvl3pPr>
            <a:lvl4pPr marL="626958" indent="0">
              <a:buNone/>
              <a:defRPr sz="900"/>
            </a:lvl4pPr>
            <a:lvl5pPr marL="835944" indent="0">
              <a:buNone/>
              <a:defRPr sz="900"/>
            </a:lvl5pPr>
            <a:lvl6pPr marL="1044931" indent="0">
              <a:buNone/>
              <a:defRPr sz="900"/>
            </a:lvl6pPr>
            <a:lvl7pPr marL="1253917" indent="0">
              <a:buNone/>
              <a:defRPr sz="900"/>
            </a:lvl7pPr>
            <a:lvl8pPr marL="1462903" indent="0">
              <a:buNone/>
              <a:defRPr sz="900"/>
            </a:lvl8pPr>
            <a:lvl9pPr marL="1671889" indent="0">
              <a:buNone/>
              <a:defRPr sz="9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6915" y="2862580"/>
            <a:ext cx="2194560" cy="429260"/>
          </a:xfrm>
        </p:spPr>
        <p:txBody>
          <a:bodyPr/>
          <a:lstStyle>
            <a:lvl1pPr marL="0" indent="0">
              <a:buNone/>
              <a:defRPr sz="600"/>
            </a:lvl1pPr>
            <a:lvl2pPr marL="208986" indent="0">
              <a:buNone/>
              <a:defRPr sz="500"/>
            </a:lvl2pPr>
            <a:lvl3pPr marL="417972" indent="0">
              <a:buNone/>
              <a:defRPr sz="500"/>
            </a:lvl3pPr>
            <a:lvl4pPr marL="626958" indent="0">
              <a:buNone/>
              <a:defRPr sz="400"/>
            </a:lvl4pPr>
            <a:lvl5pPr marL="835944" indent="0">
              <a:buNone/>
              <a:defRPr sz="400"/>
            </a:lvl5pPr>
            <a:lvl6pPr marL="1044931" indent="0">
              <a:buNone/>
              <a:defRPr sz="400"/>
            </a:lvl6pPr>
            <a:lvl7pPr marL="1253917" indent="0">
              <a:buNone/>
              <a:defRPr sz="400"/>
            </a:lvl7pPr>
            <a:lvl8pPr marL="1462903" indent="0">
              <a:buNone/>
              <a:defRPr sz="400"/>
            </a:lvl8pPr>
            <a:lvl9pPr marL="1671889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2880" y="146474"/>
            <a:ext cx="3291840" cy="609600"/>
          </a:xfrm>
          <a:prstGeom prst="rect">
            <a:avLst/>
          </a:prstGeom>
        </p:spPr>
        <p:txBody>
          <a:bodyPr vert="horz" lIns="41797" tIns="20899" rIns="41797" bIns="20899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2880" y="853441"/>
            <a:ext cx="3291840" cy="2413847"/>
          </a:xfrm>
          <a:prstGeom prst="rect">
            <a:avLst/>
          </a:prstGeom>
        </p:spPr>
        <p:txBody>
          <a:bodyPr vert="horz" lIns="41797" tIns="20899" rIns="41797" bIns="20899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82880" y="3390054"/>
            <a:ext cx="8534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l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49680" y="3390054"/>
            <a:ext cx="11582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ct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621280" y="3390054"/>
            <a:ext cx="8534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17972" rtl="0" eaLnBrk="1" latinLnBrk="0" hangingPunct="1">
        <a:spcBef>
          <a:spcPct val="0"/>
        </a:spcBef>
        <a:buNone/>
        <a:defRPr sz="2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6740" indent="-156740" algn="l" defTabSz="417972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39602" indent="-130616" algn="l" defTabSz="417972" rtl="0" eaLnBrk="1" latinLnBrk="0" hangingPunct="1">
        <a:spcBef>
          <a:spcPct val="20000"/>
        </a:spcBef>
        <a:buFont typeface="Arial" pitchFamily="34" charset="0"/>
        <a:buChar char="–"/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522465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731451" indent="-104493" algn="l" defTabSz="417972" rtl="0" eaLnBrk="1" latinLnBrk="0" hangingPunct="1">
        <a:spcBef>
          <a:spcPct val="20000"/>
        </a:spcBef>
        <a:buFont typeface="Arial" pitchFamily="34" charset="0"/>
        <a:buChar char="–"/>
        <a:defRPr sz="900" kern="1200">
          <a:solidFill>
            <a:schemeClr val="tx1"/>
          </a:solidFill>
          <a:latin typeface="+mn-lt"/>
          <a:ea typeface="+mn-ea"/>
          <a:cs typeface="+mn-cs"/>
        </a:defRPr>
      </a:lvl4pPr>
      <a:lvl5pPr marL="940438" indent="-104493" algn="l" defTabSz="417972" rtl="0" eaLnBrk="1" latinLnBrk="0" hangingPunct="1">
        <a:spcBef>
          <a:spcPct val="20000"/>
        </a:spcBef>
        <a:buFont typeface="Arial" pitchFamily="34" charset="0"/>
        <a:buChar char="»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1149424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6pPr>
      <a:lvl7pPr marL="1358410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7pPr>
      <a:lvl8pPr marL="1567396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8pPr>
      <a:lvl9pPr marL="1776382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208986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417972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626958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35944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44931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53917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2903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71889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0F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272892" y="114037"/>
            <a:ext cx="3095892" cy="3429526"/>
            <a:chOff x="169949" y="0"/>
            <a:chExt cx="3301778" cy="3657600"/>
          </a:xfrm>
        </p:grpSpPr>
        <p:sp>
          <p:nvSpPr>
            <p:cNvPr id="3" name="Oval 2"/>
            <p:cNvSpPr/>
            <p:nvPr/>
          </p:nvSpPr>
          <p:spPr>
            <a:xfrm>
              <a:off x="1422348" y="0"/>
              <a:ext cx="796981" cy="793215"/>
            </a:xfrm>
            <a:prstGeom prst="ellipse">
              <a:avLst/>
            </a:prstGeom>
            <a:solidFill>
              <a:srgbClr val="FF8000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Rounded Rectangle 4"/>
            <p:cNvSpPr/>
            <p:nvPr/>
          </p:nvSpPr>
          <p:spPr>
            <a:xfrm>
              <a:off x="1308493" y="339949"/>
              <a:ext cx="1024690" cy="113316"/>
            </a:xfrm>
            <a:prstGeom prst="roundRect">
              <a:avLst>
                <a:gd name="adj" fmla="val 50000"/>
              </a:avLst>
            </a:prstGeom>
            <a:solidFill>
              <a:srgbClr val="FF8000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" name="Rectangle 5"/>
            <p:cNvSpPr/>
            <p:nvPr/>
          </p:nvSpPr>
          <p:spPr>
            <a:xfrm>
              <a:off x="1536202" y="339949"/>
              <a:ext cx="569272" cy="2266329"/>
            </a:xfrm>
            <a:prstGeom prst="rect">
              <a:avLst/>
            </a:prstGeom>
            <a:solidFill>
              <a:srgbClr val="FF8000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4" name="Group 23"/>
            <p:cNvGrpSpPr/>
            <p:nvPr/>
          </p:nvGrpSpPr>
          <p:grpSpPr>
            <a:xfrm>
              <a:off x="1080784" y="679899"/>
              <a:ext cx="2390943" cy="2153012"/>
              <a:chOff x="1295400" y="1143000"/>
              <a:chExt cx="1600200" cy="1447800"/>
            </a:xfrm>
          </p:grpSpPr>
          <p:sp>
            <p:nvSpPr>
              <p:cNvPr id="7" name="Arc 6"/>
              <p:cNvSpPr/>
              <p:nvPr/>
            </p:nvSpPr>
            <p:spPr>
              <a:xfrm>
                <a:off x="1371600" y="1219200"/>
                <a:ext cx="1143000" cy="1371600"/>
              </a:xfrm>
              <a:prstGeom prst="arc">
                <a:avLst>
                  <a:gd name="adj1" fmla="val 16221880"/>
                  <a:gd name="adj2" fmla="val 3102127"/>
                </a:avLst>
              </a:prstGeom>
              <a:ln w="152400">
                <a:solidFill>
                  <a:srgbClr val="FF8000"/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7" name="Arc 56"/>
              <p:cNvSpPr/>
              <p:nvPr/>
            </p:nvSpPr>
            <p:spPr>
              <a:xfrm>
                <a:off x="1295400" y="1143000"/>
                <a:ext cx="1600200" cy="1447800"/>
              </a:xfrm>
              <a:prstGeom prst="arc">
                <a:avLst>
                  <a:gd name="adj1" fmla="val 15451210"/>
                  <a:gd name="adj2" fmla="val 3102127"/>
                </a:avLst>
              </a:prstGeom>
              <a:ln w="152400">
                <a:solidFill>
                  <a:srgbClr val="FF8000"/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0" name="Group 19"/>
            <p:cNvGrpSpPr/>
            <p:nvPr/>
          </p:nvGrpSpPr>
          <p:grpSpPr>
            <a:xfrm>
              <a:off x="169949" y="679899"/>
              <a:ext cx="2390943" cy="2153012"/>
              <a:chOff x="685800" y="1143000"/>
              <a:chExt cx="1600200" cy="1447800"/>
            </a:xfrm>
          </p:grpSpPr>
          <p:sp>
            <p:nvSpPr>
              <p:cNvPr id="60" name="Arc 59"/>
              <p:cNvSpPr/>
              <p:nvPr/>
            </p:nvSpPr>
            <p:spPr>
              <a:xfrm flipH="1">
                <a:off x="1066800" y="1219200"/>
                <a:ext cx="1143000" cy="1371600"/>
              </a:xfrm>
              <a:prstGeom prst="arc">
                <a:avLst>
                  <a:gd name="adj1" fmla="val 16221880"/>
                  <a:gd name="adj2" fmla="val 3102127"/>
                </a:avLst>
              </a:prstGeom>
              <a:ln w="152400">
                <a:solidFill>
                  <a:srgbClr val="FF8000"/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" name="Arc 60"/>
              <p:cNvSpPr/>
              <p:nvPr/>
            </p:nvSpPr>
            <p:spPr>
              <a:xfrm flipH="1">
                <a:off x="685800" y="1143000"/>
                <a:ext cx="1600200" cy="1447800"/>
              </a:xfrm>
              <a:prstGeom prst="arc">
                <a:avLst>
                  <a:gd name="adj1" fmla="val 15451210"/>
                  <a:gd name="adj2" fmla="val 3102127"/>
                </a:avLst>
              </a:prstGeom>
              <a:ln w="152400">
                <a:solidFill>
                  <a:srgbClr val="FF8000"/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2" name="Rectangle 11"/>
            <p:cNvSpPr/>
            <p:nvPr/>
          </p:nvSpPr>
          <p:spPr>
            <a:xfrm>
              <a:off x="511512" y="2492961"/>
              <a:ext cx="2618652" cy="453266"/>
            </a:xfrm>
            <a:prstGeom prst="rect">
              <a:avLst/>
            </a:prstGeom>
            <a:solidFill>
              <a:srgbClr val="B95500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3" name="Group 22"/>
            <p:cNvGrpSpPr/>
            <p:nvPr/>
          </p:nvGrpSpPr>
          <p:grpSpPr>
            <a:xfrm>
              <a:off x="707597" y="2492961"/>
              <a:ext cx="2226481" cy="339949"/>
              <a:chOff x="1024470" y="2362200"/>
              <a:chExt cx="1490130" cy="228600"/>
            </a:xfrm>
          </p:grpSpPr>
          <p:sp>
            <p:nvSpPr>
              <p:cNvPr id="10" name="Oval 9"/>
              <p:cNvSpPr/>
              <p:nvPr/>
            </p:nvSpPr>
            <p:spPr>
              <a:xfrm>
                <a:off x="1024470" y="2362200"/>
                <a:ext cx="228600" cy="2286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Oval 76"/>
              <p:cNvSpPr/>
              <p:nvPr/>
            </p:nvSpPr>
            <p:spPr>
              <a:xfrm>
                <a:off x="1276776" y="2362200"/>
                <a:ext cx="228600" cy="2286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8" name="Oval 77"/>
              <p:cNvSpPr/>
              <p:nvPr/>
            </p:nvSpPr>
            <p:spPr>
              <a:xfrm>
                <a:off x="1529082" y="2362200"/>
                <a:ext cx="228600" cy="2286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Oval 78"/>
              <p:cNvSpPr/>
              <p:nvPr/>
            </p:nvSpPr>
            <p:spPr>
              <a:xfrm>
                <a:off x="1781388" y="2362200"/>
                <a:ext cx="228600" cy="2286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Oval 79"/>
              <p:cNvSpPr/>
              <p:nvPr/>
            </p:nvSpPr>
            <p:spPr>
              <a:xfrm>
                <a:off x="2033694" y="2362200"/>
                <a:ext cx="228600" cy="2286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Oval 94"/>
              <p:cNvSpPr/>
              <p:nvPr/>
            </p:nvSpPr>
            <p:spPr>
              <a:xfrm>
                <a:off x="2286000" y="2362200"/>
                <a:ext cx="228600" cy="2286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3" name="Rectangle 12"/>
            <p:cNvSpPr/>
            <p:nvPr/>
          </p:nvSpPr>
          <p:spPr>
            <a:xfrm>
              <a:off x="511512" y="3021774"/>
              <a:ext cx="2618652" cy="566582"/>
            </a:xfrm>
            <a:prstGeom prst="rect">
              <a:avLst/>
            </a:prstGeom>
            <a:solidFill>
              <a:srgbClr val="FF8000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5" name="Group 24"/>
            <p:cNvGrpSpPr/>
            <p:nvPr/>
          </p:nvGrpSpPr>
          <p:grpSpPr>
            <a:xfrm>
              <a:off x="460910" y="3103608"/>
              <a:ext cx="2732506" cy="339949"/>
              <a:chOff x="914400" y="2819400"/>
              <a:chExt cx="1828800" cy="228600"/>
            </a:xfrm>
          </p:grpSpPr>
          <p:sp>
            <p:nvSpPr>
              <p:cNvPr id="14" name="Oval 13"/>
              <p:cNvSpPr/>
              <p:nvPr/>
            </p:nvSpPr>
            <p:spPr>
              <a:xfrm>
                <a:off x="914400" y="2819400"/>
                <a:ext cx="228600" cy="228600"/>
              </a:xfrm>
              <a:prstGeom prst="ellipse">
                <a:avLst/>
              </a:prstGeom>
              <a:solidFill>
                <a:srgbClr val="FFFFFF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96" name="Oval 95"/>
              <p:cNvSpPr/>
              <p:nvPr/>
            </p:nvSpPr>
            <p:spPr>
              <a:xfrm>
                <a:off x="1314450" y="2819400"/>
                <a:ext cx="228600" cy="228600"/>
              </a:xfrm>
              <a:prstGeom prst="ellipse">
                <a:avLst/>
              </a:prstGeom>
              <a:solidFill>
                <a:srgbClr val="FFFFFF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1" name="Oval 100"/>
              <p:cNvSpPr/>
              <p:nvPr/>
            </p:nvSpPr>
            <p:spPr>
              <a:xfrm>
                <a:off x="1714500" y="2819400"/>
                <a:ext cx="228600" cy="228600"/>
              </a:xfrm>
              <a:prstGeom prst="ellipse">
                <a:avLst/>
              </a:prstGeom>
              <a:solidFill>
                <a:srgbClr val="FFFFFF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2" name="Oval 101"/>
              <p:cNvSpPr/>
              <p:nvPr/>
            </p:nvSpPr>
            <p:spPr>
              <a:xfrm>
                <a:off x="2114550" y="2819400"/>
                <a:ext cx="228600" cy="228600"/>
              </a:xfrm>
              <a:prstGeom prst="ellipse">
                <a:avLst/>
              </a:prstGeom>
              <a:solidFill>
                <a:srgbClr val="FFFFFF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6" name="Oval 105"/>
              <p:cNvSpPr/>
              <p:nvPr/>
            </p:nvSpPr>
            <p:spPr>
              <a:xfrm>
                <a:off x="2514600" y="2819400"/>
                <a:ext cx="228600" cy="228600"/>
              </a:xfrm>
              <a:prstGeom prst="ellipse">
                <a:avLst/>
              </a:prstGeom>
              <a:solidFill>
                <a:srgbClr val="FFFFFF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>
              <a:off x="511512" y="3544284"/>
              <a:ext cx="2618652" cy="113316"/>
              <a:chOff x="914400" y="3069165"/>
              <a:chExt cx="1752600" cy="76200"/>
            </a:xfrm>
            <a:solidFill>
              <a:srgbClr val="B95500"/>
            </a:solidFill>
          </p:grpSpPr>
          <p:sp>
            <p:nvSpPr>
              <p:cNvPr id="15" name="Oval 14"/>
              <p:cNvSpPr/>
              <p:nvPr/>
            </p:nvSpPr>
            <p:spPr>
              <a:xfrm>
                <a:off x="914400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7" name="Oval 106"/>
              <p:cNvSpPr/>
              <p:nvPr/>
            </p:nvSpPr>
            <p:spPr>
              <a:xfrm>
                <a:off x="1043354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8" name="Oval 107"/>
              <p:cNvSpPr/>
              <p:nvPr/>
            </p:nvSpPr>
            <p:spPr>
              <a:xfrm>
                <a:off x="1172308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9" name="Oval 108"/>
              <p:cNvSpPr/>
              <p:nvPr/>
            </p:nvSpPr>
            <p:spPr>
              <a:xfrm>
                <a:off x="1301262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10" name="Oval 109"/>
              <p:cNvSpPr/>
              <p:nvPr/>
            </p:nvSpPr>
            <p:spPr>
              <a:xfrm>
                <a:off x="1430216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11" name="Oval 110"/>
              <p:cNvSpPr/>
              <p:nvPr/>
            </p:nvSpPr>
            <p:spPr>
              <a:xfrm>
                <a:off x="1559170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12" name="Oval 111"/>
              <p:cNvSpPr/>
              <p:nvPr/>
            </p:nvSpPr>
            <p:spPr>
              <a:xfrm>
                <a:off x="1688124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13" name="Oval 112"/>
              <p:cNvSpPr/>
              <p:nvPr/>
            </p:nvSpPr>
            <p:spPr>
              <a:xfrm>
                <a:off x="1817078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14" name="Oval 113"/>
              <p:cNvSpPr/>
              <p:nvPr/>
            </p:nvSpPr>
            <p:spPr>
              <a:xfrm>
                <a:off x="1946032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15" name="Oval 114"/>
              <p:cNvSpPr/>
              <p:nvPr/>
            </p:nvSpPr>
            <p:spPr>
              <a:xfrm>
                <a:off x="2074986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16" name="Oval 115"/>
              <p:cNvSpPr/>
              <p:nvPr/>
            </p:nvSpPr>
            <p:spPr>
              <a:xfrm>
                <a:off x="2203940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17" name="Oval 116"/>
              <p:cNvSpPr/>
              <p:nvPr/>
            </p:nvSpPr>
            <p:spPr>
              <a:xfrm>
                <a:off x="2332894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18" name="Oval 117"/>
              <p:cNvSpPr/>
              <p:nvPr/>
            </p:nvSpPr>
            <p:spPr>
              <a:xfrm>
                <a:off x="2461848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19" name="Oval 118"/>
              <p:cNvSpPr/>
              <p:nvPr/>
            </p:nvSpPr>
            <p:spPr>
              <a:xfrm>
                <a:off x="2590800" y="3069165"/>
                <a:ext cx="76200" cy="762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grpSp>
          <p:nvGrpSpPr>
            <p:cNvPr id="21" name="Group 20"/>
            <p:cNvGrpSpPr/>
            <p:nvPr/>
          </p:nvGrpSpPr>
          <p:grpSpPr>
            <a:xfrm>
              <a:off x="682294" y="2448888"/>
              <a:ext cx="2277088" cy="226633"/>
              <a:chOff x="990600" y="2332563"/>
              <a:chExt cx="1524000" cy="152400"/>
            </a:xfrm>
            <a:solidFill>
              <a:srgbClr val="FF8000"/>
            </a:solidFill>
          </p:grpSpPr>
          <p:sp>
            <p:nvSpPr>
              <p:cNvPr id="9" name="Oval 8"/>
              <p:cNvSpPr/>
              <p:nvPr/>
            </p:nvSpPr>
            <p:spPr>
              <a:xfrm>
                <a:off x="1115291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2" name="Oval 61"/>
              <p:cNvSpPr/>
              <p:nvPr/>
            </p:nvSpPr>
            <p:spPr>
              <a:xfrm>
                <a:off x="1239982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3" name="Oval 62"/>
              <p:cNvSpPr/>
              <p:nvPr/>
            </p:nvSpPr>
            <p:spPr>
              <a:xfrm>
                <a:off x="1364673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4" name="Oval 63"/>
              <p:cNvSpPr/>
              <p:nvPr/>
            </p:nvSpPr>
            <p:spPr>
              <a:xfrm>
                <a:off x="1489364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6" name="Oval 65"/>
              <p:cNvSpPr/>
              <p:nvPr/>
            </p:nvSpPr>
            <p:spPr>
              <a:xfrm>
                <a:off x="1614055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7" name="Oval 66"/>
              <p:cNvSpPr/>
              <p:nvPr/>
            </p:nvSpPr>
            <p:spPr>
              <a:xfrm>
                <a:off x="1738746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9" name="Oval 68"/>
              <p:cNvSpPr/>
              <p:nvPr/>
            </p:nvSpPr>
            <p:spPr>
              <a:xfrm>
                <a:off x="1863437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1" name="Oval 70"/>
              <p:cNvSpPr/>
              <p:nvPr/>
            </p:nvSpPr>
            <p:spPr>
              <a:xfrm>
                <a:off x="1988128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3" name="Oval 72"/>
              <p:cNvSpPr/>
              <p:nvPr/>
            </p:nvSpPr>
            <p:spPr>
              <a:xfrm>
                <a:off x="2112819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5" name="Oval 74"/>
              <p:cNvSpPr/>
              <p:nvPr/>
            </p:nvSpPr>
            <p:spPr>
              <a:xfrm>
                <a:off x="2237510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20" name="Oval 119"/>
              <p:cNvSpPr/>
              <p:nvPr/>
            </p:nvSpPr>
            <p:spPr>
              <a:xfrm>
                <a:off x="2362200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21" name="Oval 120"/>
              <p:cNvSpPr/>
              <p:nvPr/>
            </p:nvSpPr>
            <p:spPr>
              <a:xfrm>
                <a:off x="990600" y="2332563"/>
                <a:ext cx="152400" cy="152400"/>
              </a:xfrm>
              <a:prstGeom prst="ellipse">
                <a:avLst/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27" name="Hexagon 26"/>
            <p:cNvSpPr/>
            <p:nvPr/>
          </p:nvSpPr>
          <p:spPr>
            <a:xfrm>
              <a:off x="1635764" y="1669254"/>
              <a:ext cx="370148" cy="319093"/>
            </a:xfrm>
            <a:prstGeom prst="hexagon">
              <a:avLst/>
            </a:prstGeom>
            <a:solidFill>
              <a:srgbClr val="FF0000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6" name="Rectangle 55"/>
          <p:cNvSpPr/>
          <p:nvPr/>
        </p:nvSpPr>
        <p:spPr>
          <a:xfrm>
            <a:off x="-1" y="-1"/>
            <a:ext cx="3657602" cy="3657601"/>
          </a:xfrm>
          <a:prstGeom prst="rect">
            <a:avLst/>
          </a:prstGeom>
          <a:noFill/>
          <a:ln w="152400" cmpd="sng">
            <a:solidFill>
              <a:srgbClr val="A0A0A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39659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12335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Charles E. Leiserson</dc:creator>
  <cp:lastModifiedBy>Charles E. Leiserson</cp:lastModifiedBy>
  <cp:revision>699</cp:revision>
  <dcterms:created xsi:type="dcterms:W3CDTF">2012-03-01T01:29:47Z</dcterms:created>
  <dcterms:modified xsi:type="dcterms:W3CDTF">2012-10-24T04:45:08Z</dcterms:modified>
</cp:coreProperties>
</file>

<file path=docProps/thumbnail.jpeg>
</file>