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47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High </a:t>
            </a:r>
            <a:r>
              <a:rPr lang="en-US" sz="5400" dirty="0" smtClean="0"/>
              <a:t>T</a:t>
            </a:r>
            <a:r>
              <a:rPr lang="en-US" sz="5400" dirty="0" smtClean="0"/>
              <a:t>ech </a:t>
            </a:r>
          </a:p>
          <a:p>
            <a:endParaRPr lang="en-US" sz="5400" dirty="0" smtClean="0"/>
          </a:p>
          <a:p>
            <a:r>
              <a:rPr lang="en-US" sz="5400" dirty="0" smtClean="0"/>
              <a:t>    Technology </a:t>
            </a:r>
            <a:r>
              <a:rPr lang="en-US" sz="5400" dirty="0" smtClean="0"/>
              <a:t>Center</a:t>
            </a:r>
            <a:endParaRPr lang="en-US" sz="5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710</TotalTime>
  <Words>24</Words>
  <Application>Microsoft Office PowerPoint</Application>
  <PresentationFormat>On-screen Show (4:3)</PresentationFormat>
  <Paragraphs>13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76</cp:revision>
  <dcterms:created xsi:type="dcterms:W3CDTF">2008-04-09T12:16:50Z</dcterms:created>
  <dcterms:modified xsi:type="dcterms:W3CDTF">2008-05-21T15:05:35Z</dcterms:modified>
</cp:coreProperties>
</file>