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56" r:id="rId2"/>
    <p:sldId id="258" r:id="rId3"/>
    <p:sldId id="257" r:id="rId4"/>
    <p:sldId id="259" r:id="rId5"/>
    <p:sldId id="261" r:id="rId6"/>
    <p:sldId id="260"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32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405" autoAdjust="0"/>
    <p:restoredTop sz="94660"/>
  </p:normalViewPr>
  <p:slideViewPr>
    <p:cSldViewPr>
      <p:cViewPr varScale="1">
        <p:scale>
          <a:sx n="91" d="100"/>
          <a:sy n="91" d="100"/>
        </p:scale>
        <p:origin x="-936" y="1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DE5CD1-293D-41D8-B84C-7AA7063413D9}" type="datetimeFigureOut">
              <a:rPr lang="en-US" smtClean="0"/>
              <a:pPr/>
              <a:t>5/9/2008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4AC11F-F6EB-418C-B1E7-8E7DE1A0E2B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6F1-7FAA-4FF6-B3AC-F4B3F8860001}" type="slidenum">
              <a:rPr lang="en-US" smtClean="0"/>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43B6F1-7FAA-4FF6-B3AC-F4B3F8860001}"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4C0A071-654A-4C39-B359-ED672D88A4CE}" type="datetimeFigureOut">
              <a:rPr lang="en-US" smtClean="0"/>
              <a:pPr/>
              <a:t>5/9/2008</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25D5F1D-1CEC-4906-8D33-482445F603F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5/9/2008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5/9/2008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C0A071-654A-4C39-B359-ED672D88A4CE}" type="datetimeFigureOut">
              <a:rPr lang="en-US" smtClean="0"/>
              <a:pPr/>
              <a:t>5/9/2008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C0A071-654A-4C39-B359-ED672D88A4CE}" type="datetimeFigureOut">
              <a:rPr lang="en-US" smtClean="0"/>
              <a:pPr/>
              <a:t>5/9/2008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C0A071-654A-4C39-B359-ED672D88A4CE}" type="datetimeFigureOut">
              <a:rPr lang="en-US" smtClean="0"/>
              <a:pPr/>
              <a:t>5/9/2008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4C0A071-654A-4C39-B359-ED672D88A4CE}" type="datetimeFigureOut">
              <a:rPr lang="en-US" smtClean="0"/>
              <a:pPr/>
              <a:t>5/9/2008</a:t>
            </a:fld>
            <a:endParaRPr lang="en-US" dirty="0"/>
          </a:p>
        </p:txBody>
      </p:sp>
      <p:sp>
        <p:nvSpPr>
          <p:cNvPr id="27" name="Slide Number Placeholder 26"/>
          <p:cNvSpPr>
            <a:spLocks noGrp="1"/>
          </p:cNvSpPr>
          <p:nvPr>
            <p:ph type="sldNum" sz="quarter" idx="11"/>
          </p:nvPr>
        </p:nvSpPr>
        <p:spPr/>
        <p:txBody>
          <a:bodyPr rtlCol="0"/>
          <a:lstStyle/>
          <a:p>
            <a:fld id="{425D5F1D-1CEC-4906-8D33-482445F603F0}"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4C0A071-654A-4C39-B359-ED672D88A4CE}" type="datetimeFigureOut">
              <a:rPr lang="en-US" smtClean="0"/>
              <a:pPr/>
              <a:t>5/9/2008</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425D5F1D-1CEC-4906-8D33-482445F603F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0A071-654A-4C39-B359-ED672D88A4CE}" type="datetimeFigureOut">
              <a:rPr lang="en-US" smtClean="0"/>
              <a:pPr/>
              <a:t>5/9/2008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5D5F1D-1CEC-4906-8D33-482445F603F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4C0A071-654A-4C39-B359-ED672D88A4CE}" type="datetimeFigureOut">
              <a:rPr lang="en-US" smtClean="0"/>
              <a:pPr/>
              <a:t>5/9/2008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4C0A071-654A-4C39-B359-ED672D88A4CE}" type="datetimeFigureOut">
              <a:rPr lang="en-US" smtClean="0"/>
              <a:pPr/>
              <a:t>5/9/2008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4C0A071-654A-4C39-B359-ED672D88A4CE}" type="datetimeFigureOut">
              <a:rPr lang="en-US" smtClean="0"/>
              <a:pPr/>
              <a:t>5/9/2008</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25D5F1D-1CEC-4906-8D33-482445F603F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latin typeface="Imprint MT Shadow" pitchFamily="82" charset="0"/>
              </a:rPr>
              <a:t>2008 Team Building Workshop</a:t>
            </a:r>
            <a:endParaRPr lang="en-US" dirty="0">
              <a:latin typeface="Imprint MT Shadow" pitchFamily="82" charset="0"/>
            </a:endParaRPr>
          </a:p>
        </p:txBody>
      </p:sp>
      <p:sp>
        <p:nvSpPr>
          <p:cNvPr id="3" name="Subtitle 2"/>
          <p:cNvSpPr>
            <a:spLocks noGrp="1"/>
          </p:cNvSpPr>
          <p:nvPr>
            <p:ph type="subTitle" idx="1"/>
          </p:nvPr>
        </p:nvSpPr>
        <p:spPr/>
        <p:txBody>
          <a:bodyPr/>
          <a:lstStyle/>
          <a:p>
            <a:r>
              <a:rPr lang="en-US" dirty="0" smtClean="0">
                <a:solidFill>
                  <a:srgbClr val="1E32F4"/>
                </a:solidFill>
                <a:latin typeface="Brush Script MT" pitchFamily="66" charset="0"/>
              </a:rPr>
              <a:t>“Working together to achieve success”</a:t>
            </a:r>
            <a:endParaRPr lang="en-US" dirty="0">
              <a:solidFill>
                <a:srgbClr val="1E32F4"/>
              </a:solidFill>
              <a:latin typeface="Brush Script MT" pitchFamily="66" charset="0"/>
            </a:endParaRPr>
          </a:p>
        </p:txBody>
      </p:sp>
      <p:sp>
        <p:nvSpPr>
          <p:cNvPr id="4" name="TextBox 3"/>
          <p:cNvSpPr txBox="1"/>
          <p:nvPr/>
        </p:nvSpPr>
        <p:spPr>
          <a:xfrm>
            <a:off x="457200" y="5943600"/>
            <a:ext cx="2590800" cy="646331"/>
          </a:xfrm>
          <a:prstGeom prst="rect">
            <a:avLst/>
          </a:prstGeom>
          <a:noFill/>
        </p:spPr>
        <p:txBody>
          <a:bodyPr wrap="square" rtlCol="0">
            <a:spAutoFit/>
          </a:bodyPr>
          <a:lstStyle/>
          <a:p>
            <a:r>
              <a:rPr lang="en-US" dirty="0" smtClean="0"/>
              <a:t>Presenter: Jane Doe</a:t>
            </a:r>
          </a:p>
          <a:p>
            <a:r>
              <a:rPr lang="en-US" dirty="0" smtClean="0"/>
              <a:t>Date: May 1, 2008</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58000"/>
          </a:schemeClr>
        </a:soli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u="sng" dirty="0" smtClean="0"/>
              <a:t>Goal</a:t>
            </a:r>
            <a:endParaRPr lang="en-US" u="sng" dirty="0"/>
          </a:p>
        </p:txBody>
      </p:sp>
      <p:sp>
        <p:nvSpPr>
          <p:cNvPr id="9" name="Text Placeholder 8"/>
          <p:cNvSpPr>
            <a:spLocks noGrp="1"/>
          </p:cNvSpPr>
          <p:nvPr>
            <p:ph type="body" idx="2"/>
          </p:nvPr>
        </p:nvSpPr>
        <p:spPr/>
        <p:txBody>
          <a:bodyPr/>
          <a:lstStyle/>
          <a:p>
            <a:r>
              <a:rPr lang="en-US" dirty="0" smtClean="0"/>
              <a:t> The goal of our workshop is to find an efficient way to bring about performance improvement. This workshop will critically focus on how our organization operates, what we do, why we do it, and who does what.</a:t>
            </a:r>
          </a:p>
          <a:p>
            <a:endParaRPr lang="en-US" dirty="0"/>
          </a:p>
        </p:txBody>
      </p:sp>
      <p:pic>
        <p:nvPicPr>
          <p:cNvPr id="5" name="Content Placeholder 4" descr="Team Photo.jpg"/>
          <p:cNvPicPr>
            <a:picLocks noGrp="1" noChangeAspect="1"/>
          </p:cNvPicPr>
          <p:nvPr>
            <p:ph sz="half" idx="1"/>
          </p:nvPr>
        </p:nvPicPr>
        <p:blipFill>
          <a:blip r:embed="rId2" cstate="print"/>
          <a:srcRect/>
          <a:stretch>
            <a:fillRect/>
          </a:stretch>
        </p:blipFill>
        <p:spPr>
          <a:xfrm>
            <a:off x="838200" y="2057400"/>
            <a:ext cx="3733801" cy="2904419"/>
          </a:xfrm>
          <a:prstGeom prst="roundRect">
            <a:avLst>
              <a:gd name="adj" fmla="val 4167"/>
            </a:avLst>
          </a:prstGeom>
          <a:solidFill>
            <a:srgbClr val="FFFFFF"/>
          </a:solidFill>
          <a:ln w="76200" cap="sq">
            <a:solidFill>
              <a:schemeClr val="bg1">
                <a:lumMod val="50000"/>
              </a:schemeClr>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smtClean="0"/>
              <a:t>What You Can Expect To Gain</a:t>
            </a:r>
            <a:endParaRPr lang="en-US" dirty="0"/>
          </a:p>
        </p:txBody>
      </p:sp>
      <p:sp>
        <p:nvSpPr>
          <p:cNvPr id="3" name="Content Placeholder 2"/>
          <p:cNvSpPr>
            <a:spLocks noGrp="1"/>
          </p:cNvSpPr>
          <p:nvPr>
            <p:ph idx="1"/>
          </p:nvPr>
        </p:nvSpPr>
        <p:spPr/>
        <p:txBody>
          <a:bodyPr/>
          <a:lstStyle/>
          <a:p>
            <a:pPr>
              <a:buNone/>
            </a:pPr>
            <a:r>
              <a:rPr lang="en-US" smtClean="0"/>
              <a:t>   Delegates </a:t>
            </a:r>
            <a:r>
              <a:rPr lang="en-US" dirty="0" smtClean="0"/>
              <a:t>will find the workshop challenging, thought provoking, and rewarding. In the end participants will leave the workshop with ideas for improving their organization as individuals and as a team!</a:t>
            </a:r>
          </a:p>
          <a:p>
            <a:pPr>
              <a:buNone/>
            </a:pP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Exercise</a:t>
            </a:r>
            <a:endParaRPr lang="en-US" dirty="0"/>
          </a:p>
        </p:txBody>
      </p:sp>
      <p:sp>
        <p:nvSpPr>
          <p:cNvPr id="4" name="Content Placeholder 3"/>
          <p:cNvSpPr>
            <a:spLocks noGrp="1"/>
          </p:cNvSpPr>
          <p:nvPr>
            <p:ph sz="half" idx="2"/>
          </p:nvPr>
        </p:nvSpPr>
        <p:spPr/>
        <p:txBody>
          <a:bodyPr/>
          <a:lstStyle/>
          <a:p>
            <a:pPr marL="566928" indent="-457200">
              <a:buClr>
                <a:schemeClr val="accent2">
                  <a:lumMod val="60000"/>
                  <a:lumOff val="40000"/>
                </a:schemeClr>
              </a:buClr>
              <a:buSzPct val="100000"/>
              <a:buFont typeface="+mj-lt"/>
              <a:buAutoNum type="arabicPeriod"/>
            </a:pPr>
            <a:r>
              <a:rPr lang="en-US" dirty="0" smtClean="0"/>
              <a:t>Break into five teams of two.</a:t>
            </a:r>
          </a:p>
          <a:p>
            <a:pPr marL="566928" indent="-457200">
              <a:buClr>
                <a:schemeClr val="accent2">
                  <a:lumMod val="60000"/>
                  <a:lumOff val="40000"/>
                </a:schemeClr>
              </a:buClr>
              <a:buSzPct val="100000"/>
              <a:buFont typeface="+mj-lt"/>
              <a:buAutoNum type="arabicPeriod"/>
            </a:pPr>
            <a:r>
              <a:rPr lang="en-US" dirty="0" smtClean="0"/>
              <a:t>Blindfold a teammate.</a:t>
            </a:r>
          </a:p>
          <a:p>
            <a:pPr marL="566928" indent="-457200">
              <a:buClr>
                <a:schemeClr val="accent2">
                  <a:lumMod val="60000"/>
                  <a:lumOff val="40000"/>
                </a:schemeClr>
              </a:buClr>
              <a:buSzPct val="100000"/>
              <a:buFont typeface="+mj-lt"/>
              <a:buAutoNum type="arabicPeriod"/>
            </a:pPr>
            <a:r>
              <a:rPr lang="en-US" dirty="0" smtClean="0"/>
              <a:t>Lead the blindfolded teammate across a log using only your voice to give directions.</a:t>
            </a:r>
          </a:p>
          <a:p>
            <a:pPr marL="566928" indent="-457200">
              <a:buClr>
                <a:schemeClr val="accent2">
                  <a:lumMod val="60000"/>
                  <a:lumOff val="40000"/>
                </a:schemeClr>
              </a:buClr>
              <a:buSzPct val="100000"/>
              <a:buFont typeface="+mj-lt"/>
              <a:buAutoNum type="arabicPeriod"/>
            </a:pPr>
            <a:r>
              <a:rPr lang="en-US" dirty="0" smtClean="0"/>
              <a:t>The blindfolded person must trust the other teammate to get them across safely!</a:t>
            </a:r>
          </a:p>
          <a:p>
            <a:pPr>
              <a:buNone/>
            </a:pPr>
            <a:endParaRPr lang="en-US" dirty="0"/>
          </a:p>
        </p:txBody>
      </p:sp>
      <p:pic>
        <p:nvPicPr>
          <p:cNvPr id="1028" name="Picture 4" descr="C:\Documents and Settings\allison\Local Settings\Temporary Internet Files\Content.IE5\UAFWJQ2G\MPj02554280000[1].jpg"/>
          <p:cNvPicPr>
            <a:picLocks noGrp="1" noChangeAspect="1" noChangeArrowheads="1"/>
          </p:cNvPicPr>
          <p:nvPr>
            <p:ph sz="half" idx="1"/>
          </p:nvPr>
        </p:nvPicPr>
        <p:blipFill>
          <a:blip r:embed="rId2"/>
          <a:srcRect/>
          <a:stretch>
            <a:fillRect/>
          </a:stretch>
        </p:blipFill>
        <p:spPr bwMode="auto">
          <a:xfrm>
            <a:off x="609600" y="2438400"/>
            <a:ext cx="3657600" cy="2383536"/>
          </a:xfrm>
          <a:prstGeom prst="rect">
            <a:avLst/>
          </a:prstGeom>
          <a:ln>
            <a:noFill/>
          </a:ln>
          <a:effectLst>
            <a:outerShdw blurRad="190500" algn="tl" rotWithShape="0">
              <a:srgbClr val="000000">
                <a:alpha val="70000"/>
              </a:srgbClr>
            </a:outerShdw>
          </a:effectLst>
        </p:spPr>
      </p:pic>
      <p:sp>
        <p:nvSpPr>
          <p:cNvPr id="5" name="TextBox 4"/>
          <p:cNvSpPr txBox="1"/>
          <p:nvPr/>
        </p:nvSpPr>
        <p:spPr>
          <a:xfrm>
            <a:off x="304800" y="5943600"/>
            <a:ext cx="8610600" cy="707886"/>
          </a:xfrm>
          <a:prstGeom prst="rect">
            <a:avLst/>
          </a:prstGeom>
          <a:noFill/>
        </p:spPr>
        <p:txBody>
          <a:bodyPr wrap="square" rtlCol="0">
            <a:spAutoFit/>
          </a:bodyPr>
          <a:lstStyle/>
          <a:p>
            <a:pPr algn="ctr">
              <a:spcBef>
                <a:spcPct val="0"/>
              </a:spcBef>
            </a:pPr>
            <a:r>
              <a:rPr lang="en-US" sz="3200" dirty="0" smtClean="0">
                <a:solidFill>
                  <a:schemeClr val="tx2"/>
                </a:solidFill>
                <a:latin typeface="+mj-lt"/>
                <a:ea typeface="+mj-ea"/>
                <a:cs typeface="+mj-cs"/>
              </a:rPr>
              <a:t>Teamwork is key at SteelTec Sales, Inc</a:t>
            </a:r>
            <a:r>
              <a:rPr lang="en-US" sz="4000" dirty="0" smtClean="0">
                <a:solidFill>
                  <a:schemeClr val="tx2"/>
                </a:solidFill>
                <a:latin typeface="+mj-lt"/>
                <a:ea typeface="+mj-ea"/>
                <a:cs typeface="+mj-cs"/>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Roles &amp; Responsibilities</a:t>
            </a:r>
            <a:endParaRPr lang="en-US" dirty="0"/>
          </a:p>
        </p:txBody>
      </p:sp>
      <p:sp>
        <p:nvSpPr>
          <p:cNvPr id="3" name="Content Placeholder 2"/>
          <p:cNvSpPr>
            <a:spLocks noGrp="1"/>
          </p:cNvSpPr>
          <p:nvPr>
            <p:ph sz="half" idx="1"/>
          </p:nvPr>
        </p:nvSpPr>
        <p:spPr/>
        <p:txBody>
          <a:bodyPr/>
          <a:lstStyle/>
          <a:p>
            <a:r>
              <a:rPr lang="en-US" dirty="0" smtClean="0"/>
              <a:t>Common Team Roles </a:t>
            </a:r>
          </a:p>
          <a:p>
            <a:pPr lvl="1"/>
            <a:r>
              <a:rPr lang="en-US" dirty="0" smtClean="0"/>
              <a:t>Leader</a:t>
            </a:r>
          </a:p>
          <a:p>
            <a:pPr lvl="1"/>
            <a:r>
              <a:rPr lang="en-US" dirty="0" smtClean="0"/>
              <a:t>Facilitator</a:t>
            </a:r>
          </a:p>
          <a:p>
            <a:pPr lvl="1"/>
            <a:r>
              <a:rPr lang="en-US" dirty="0" smtClean="0"/>
              <a:t>Recorder/Timekeeper</a:t>
            </a:r>
          </a:p>
          <a:p>
            <a:pPr lvl="1"/>
            <a:r>
              <a:rPr lang="en-US" dirty="0" smtClean="0"/>
              <a:t>Member</a:t>
            </a:r>
          </a:p>
          <a:p>
            <a:r>
              <a:rPr lang="en-US" dirty="0" smtClean="0"/>
              <a:t>Roles Can Change</a:t>
            </a:r>
          </a:p>
          <a:p>
            <a:r>
              <a:rPr lang="en-US" dirty="0" smtClean="0"/>
              <a:t>More than One Person Can Perform Role</a:t>
            </a:r>
          </a:p>
          <a:p>
            <a:r>
              <a:rPr lang="en-US" dirty="0" smtClean="0"/>
              <a:t>Team Members Fit Together Like Puzzle Pieces </a:t>
            </a:r>
          </a:p>
          <a:p>
            <a:r>
              <a:rPr lang="en-US" dirty="0" smtClean="0"/>
              <a:t>Need to assign roles </a:t>
            </a:r>
            <a:endParaRPr lang="en-US" dirty="0"/>
          </a:p>
        </p:txBody>
      </p:sp>
      <p:sp>
        <p:nvSpPr>
          <p:cNvPr id="7" name="AutoShape 6"/>
          <p:cNvSpPr>
            <a:spLocks noChangeAspect="1" noChangeArrowheads="1" noTextEdit="1"/>
          </p:cNvSpPr>
          <p:nvPr/>
        </p:nvSpPr>
        <p:spPr bwMode="auto">
          <a:xfrm>
            <a:off x="5410200" y="2438400"/>
            <a:ext cx="2918105" cy="3270250"/>
          </a:xfrm>
          <a:prstGeom prst="rect">
            <a:avLst/>
          </a:prstGeom>
          <a:noFill/>
          <a:ln w="9525">
            <a:noFill/>
            <a:miter lim="800000"/>
            <a:headEnd/>
            <a:tailEnd/>
          </a:ln>
        </p:spPr>
        <p:txBody>
          <a:bodyPr/>
          <a:lstStyle/>
          <a:p>
            <a:endParaRPr lang="en-US" dirty="0"/>
          </a:p>
        </p:txBody>
      </p:sp>
      <p:grpSp>
        <p:nvGrpSpPr>
          <p:cNvPr id="4" name="Group 7"/>
          <p:cNvGrpSpPr>
            <a:grpSpLocks/>
          </p:cNvGrpSpPr>
          <p:nvPr/>
        </p:nvGrpSpPr>
        <p:grpSpPr bwMode="auto">
          <a:xfrm>
            <a:off x="6831992" y="2510634"/>
            <a:ext cx="1096250" cy="1670148"/>
            <a:chOff x="4709" y="1521"/>
            <a:chExt cx="559" cy="763"/>
          </a:xfrm>
          <a:solidFill>
            <a:schemeClr val="tx2">
              <a:lumMod val="20000"/>
              <a:lumOff val="80000"/>
            </a:schemeClr>
          </a:solidFill>
        </p:grpSpPr>
        <p:sp>
          <p:nvSpPr>
            <p:cNvPr id="18" name="Freeform 8"/>
            <p:cNvSpPr>
              <a:spLocks/>
            </p:cNvSpPr>
            <p:nvPr/>
          </p:nvSpPr>
          <p:spPr bwMode="auto">
            <a:xfrm>
              <a:off x="4712" y="1524"/>
              <a:ext cx="550" cy="754"/>
            </a:xfrm>
            <a:custGeom>
              <a:avLst/>
              <a:gdLst/>
              <a:ahLst/>
              <a:cxnLst>
                <a:cxn ang="0">
                  <a:pos x="215" y="733"/>
                </a:cxn>
                <a:cxn ang="0">
                  <a:pos x="236" y="707"/>
                </a:cxn>
                <a:cxn ang="0">
                  <a:pos x="218" y="668"/>
                </a:cxn>
                <a:cxn ang="0">
                  <a:pos x="200" y="608"/>
                </a:cxn>
                <a:cxn ang="0">
                  <a:pos x="218" y="566"/>
                </a:cxn>
                <a:cxn ang="0">
                  <a:pos x="245" y="551"/>
                </a:cxn>
                <a:cxn ang="0">
                  <a:pos x="287" y="551"/>
                </a:cxn>
                <a:cxn ang="0">
                  <a:pos x="320" y="563"/>
                </a:cxn>
                <a:cxn ang="0">
                  <a:pos x="344" y="599"/>
                </a:cxn>
                <a:cxn ang="0">
                  <a:pos x="332" y="653"/>
                </a:cxn>
                <a:cxn ang="0">
                  <a:pos x="302" y="701"/>
                </a:cxn>
                <a:cxn ang="0">
                  <a:pos x="314" y="724"/>
                </a:cxn>
                <a:cxn ang="0">
                  <a:pos x="365" y="745"/>
                </a:cxn>
                <a:cxn ang="0">
                  <a:pos x="443" y="754"/>
                </a:cxn>
                <a:cxn ang="0">
                  <a:pos x="514" y="739"/>
                </a:cxn>
                <a:cxn ang="0">
                  <a:pos x="517" y="665"/>
                </a:cxn>
                <a:cxn ang="0">
                  <a:pos x="523" y="554"/>
                </a:cxn>
                <a:cxn ang="0">
                  <a:pos x="497" y="524"/>
                </a:cxn>
                <a:cxn ang="0">
                  <a:pos x="458" y="521"/>
                </a:cxn>
                <a:cxn ang="0">
                  <a:pos x="425" y="542"/>
                </a:cxn>
                <a:cxn ang="0">
                  <a:pos x="371" y="539"/>
                </a:cxn>
                <a:cxn ang="0">
                  <a:pos x="341" y="506"/>
                </a:cxn>
                <a:cxn ang="0">
                  <a:pos x="335" y="473"/>
                </a:cxn>
                <a:cxn ang="0">
                  <a:pos x="344" y="437"/>
                </a:cxn>
                <a:cxn ang="0">
                  <a:pos x="392" y="404"/>
                </a:cxn>
                <a:cxn ang="0">
                  <a:pos x="446" y="416"/>
                </a:cxn>
                <a:cxn ang="0">
                  <a:pos x="476" y="434"/>
                </a:cxn>
                <a:cxn ang="0">
                  <a:pos x="512" y="434"/>
                </a:cxn>
                <a:cxn ang="0">
                  <a:pos x="541" y="416"/>
                </a:cxn>
                <a:cxn ang="0">
                  <a:pos x="550" y="374"/>
                </a:cxn>
                <a:cxn ang="0">
                  <a:pos x="529" y="260"/>
                </a:cxn>
                <a:cxn ang="0">
                  <a:pos x="449" y="248"/>
                </a:cxn>
                <a:cxn ang="0">
                  <a:pos x="347" y="236"/>
                </a:cxn>
                <a:cxn ang="0">
                  <a:pos x="302" y="201"/>
                </a:cxn>
                <a:cxn ang="0">
                  <a:pos x="296" y="153"/>
                </a:cxn>
                <a:cxn ang="0">
                  <a:pos x="323" y="117"/>
                </a:cxn>
                <a:cxn ang="0">
                  <a:pos x="338" y="63"/>
                </a:cxn>
                <a:cxn ang="0">
                  <a:pos x="320" y="18"/>
                </a:cxn>
                <a:cxn ang="0">
                  <a:pos x="287" y="0"/>
                </a:cxn>
                <a:cxn ang="0">
                  <a:pos x="242" y="0"/>
                </a:cxn>
                <a:cxn ang="0">
                  <a:pos x="209" y="15"/>
                </a:cxn>
                <a:cxn ang="0">
                  <a:pos x="185" y="54"/>
                </a:cxn>
                <a:cxn ang="0">
                  <a:pos x="197" y="108"/>
                </a:cxn>
                <a:cxn ang="0">
                  <a:pos x="224" y="156"/>
                </a:cxn>
                <a:cxn ang="0">
                  <a:pos x="206" y="207"/>
                </a:cxn>
                <a:cxn ang="0">
                  <a:pos x="143" y="233"/>
                </a:cxn>
                <a:cxn ang="0">
                  <a:pos x="35" y="233"/>
                </a:cxn>
                <a:cxn ang="0">
                  <a:pos x="0" y="341"/>
                </a:cxn>
                <a:cxn ang="0">
                  <a:pos x="9" y="407"/>
                </a:cxn>
                <a:cxn ang="0">
                  <a:pos x="50" y="425"/>
                </a:cxn>
                <a:cxn ang="0">
                  <a:pos x="95" y="416"/>
                </a:cxn>
                <a:cxn ang="0">
                  <a:pos x="137" y="398"/>
                </a:cxn>
                <a:cxn ang="0">
                  <a:pos x="185" y="419"/>
                </a:cxn>
                <a:cxn ang="0">
                  <a:pos x="203" y="479"/>
                </a:cxn>
                <a:cxn ang="0">
                  <a:pos x="170" y="515"/>
                </a:cxn>
                <a:cxn ang="0">
                  <a:pos x="122" y="521"/>
                </a:cxn>
                <a:cxn ang="0">
                  <a:pos x="83" y="494"/>
                </a:cxn>
                <a:cxn ang="0">
                  <a:pos x="44" y="497"/>
                </a:cxn>
                <a:cxn ang="0">
                  <a:pos x="9" y="527"/>
                </a:cxn>
                <a:cxn ang="0">
                  <a:pos x="9" y="602"/>
                </a:cxn>
                <a:cxn ang="0">
                  <a:pos x="23" y="701"/>
                </a:cxn>
                <a:cxn ang="0">
                  <a:pos x="35" y="730"/>
                </a:cxn>
                <a:cxn ang="0">
                  <a:pos x="143" y="721"/>
                </a:cxn>
              </a:cxnLst>
              <a:rect l="0" t="0" r="r" b="b"/>
              <a:pathLst>
                <a:path w="550" h="754">
                  <a:moveTo>
                    <a:pt x="167" y="727"/>
                  </a:moveTo>
                  <a:lnTo>
                    <a:pt x="179" y="730"/>
                  </a:lnTo>
                  <a:lnTo>
                    <a:pt x="188" y="733"/>
                  </a:lnTo>
                  <a:lnTo>
                    <a:pt x="200" y="733"/>
                  </a:lnTo>
                  <a:lnTo>
                    <a:pt x="209" y="733"/>
                  </a:lnTo>
                  <a:lnTo>
                    <a:pt x="215" y="733"/>
                  </a:lnTo>
                  <a:lnTo>
                    <a:pt x="221" y="730"/>
                  </a:lnTo>
                  <a:lnTo>
                    <a:pt x="227" y="727"/>
                  </a:lnTo>
                  <a:lnTo>
                    <a:pt x="230" y="721"/>
                  </a:lnTo>
                  <a:lnTo>
                    <a:pt x="236" y="718"/>
                  </a:lnTo>
                  <a:lnTo>
                    <a:pt x="236" y="712"/>
                  </a:lnTo>
                  <a:lnTo>
                    <a:pt x="236" y="707"/>
                  </a:lnTo>
                  <a:lnTo>
                    <a:pt x="236" y="698"/>
                  </a:lnTo>
                  <a:lnTo>
                    <a:pt x="236" y="692"/>
                  </a:lnTo>
                  <a:lnTo>
                    <a:pt x="233" y="686"/>
                  </a:lnTo>
                  <a:lnTo>
                    <a:pt x="230" y="680"/>
                  </a:lnTo>
                  <a:lnTo>
                    <a:pt x="224" y="674"/>
                  </a:lnTo>
                  <a:lnTo>
                    <a:pt x="218" y="668"/>
                  </a:lnTo>
                  <a:lnTo>
                    <a:pt x="212" y="656"/>
                  </a:lnTo>
                  <a:lnTo>
                    <a:pt x="209" y="647"/>
                  </a:lnTo>
                  <a:lnTo>
                    <a:pt x="206" y="638"/>
                  </a:lnTo>
                  <a:lnTo>
                    <a:pt x="203" y="629"/>
                  </a:lnTo>
                  <a:lnTo>
                    <a:pt x="200" y="617"/>
                  </a:lnTo>
                  <a:lnTo>
                    <a:pt x="200" y="608"/>
                  </a:lnTo>
                  <a:lnTo>
                    <a:pt x="203" y="596"/>
                  </a:lnTo>
                  <a:lnTo>
                    <a:pt x="206" y="587"/>
                  </a:lnTo>
                  <a:lnTo>
                    <a:pt x="209" y="578"/>
                  </a:lnTo>
                  <a:lnTo>
                    <a:pt x="212" y="575"/>
                  </a:lnTo>
                  <a:lnTo>
                    <a:pt x="215" y="569"/>
                  </a:lnTo>
                  <a:lnTo>
                    <a:pt x="218" y="566"/>
                  </a:lnTo>
                  <a:lnTo>
                    <a:pt x="221" y="563"/>
                  </a:lnTo>
                  <a:lnTo>
                    <a:pt x="224" y="560"/>
                  </a:lnTo>
                  <a:lnTo>
                    <a:pt x="230" y="557"/>
                  </a:lnTo>
                  <a:lnTo>
                    <a:pt x="233" y="557"/>
                  </a:lnTo>
                  <a:lnTo>
                    <a:pt x="239" y="554"/>
                  </a:lnTo>
                  <a:lnTo>
                    <a:pt x="245" y="551"/>
                  </a:lnTo>
                  <a:lnTo>
                    <a:pt x="251" y="551"/>
                  </a:lnTo>
                  <a:lnTo>
                    <a:pt x="257" y="548"/>
                  </a:lnTo>
                  <a:lnTo>
                    <a:pt x="263" y="548"/>
                  </a:lnTo>
                  <a:lnTo>
                    <a:pt x="272" y="548"/>
                  </a:lnTo>
                  <a:lnTo>
                    <a:pt x="278" y="548"/>
                  </a:lnTo>
                  <a:lnTo>
                    <a:pt x="287" y="551"/>
                  </a:lnTo>
                  <a:lnTo>
                    <a:pt x="293" y="551"/>
                  </a:lnTo>
                  <a:lnTo>
                    <a:pt x="299" y="554"/>
                  </a:lnTo>
                  <a:lnTo>
                    <a:pt x="305" y="557"/>
                  </a:lnTo>
                  <a:lnTo>
                    <a:pt x="311" y="557"/>
                  </a:lnTo>
                  <a:lnTo>
                    <a:pt x="314" y="560"/>
                  </a:lnTo>
                  <a:lnTo>
                    <a:pt x="320" y="563"/>
                  </a:lnTo>
                  <a:lnTo>
                    <a:pt x="323" y="566"/>
                  </a:lnTo>
                  <a:lnTo>
                    <a:pt x="329" y="569"/>
                  </a:lnTo>
                  <a:lnTo>
                    <a:pt x="332" y="575"/>
                  </a:lnTo>
                  <a:lnTo>
                    <a:pt x="335" y="581"/>
                  </a:lnTo>
                  <a:lnTo>
                    <a:pt x="341" y="590"/>
                  </a:lnTo>
                  <a:lnTo>
                    <a:pt x="344" y="599"/>
                  </a:lnTo>
                  <a:lnTo>
                    <a:pt x="344" y="608"/>
                  </a:lnTo>
                  <a:lnTo>
                    <a:pt x="344" y="620"/>
                  </a:lnTo>
                  <a:lnTo>
                    <a:pt x="344" y="629"/>
                  </a:lnTo>
                  <a:lnTo>
                    <a:pt x="341" y="638"/>
                  </a:lnTo>
                  <a:lnTo>
                    <a:pt x="338" y="647"/>
                  </a:lnTo>
                  <a:lnTo>
                    <a:pt x="332" y="653"/>
                  </a:lnTo>
                  <a:lnTo>
                    <a:pt x="326" y="662"/>
                  </a:lnTo>
                  <a:lnTo>
                    <a:pt x="314" y="674"/>
                  </a:lnTo>
                  <a:lnTo>
                    <a:pt x="308" y="686"/>
                  </a:lnTo>
                  <a:lnTo>
                    <a:pt x="305" y="692"/>
                  </a:lnTo>
                  <a:lnTo>
                    <a:pt x="302" y="695"/>
                  </a:lnTo>
                  <a:lnTo>
                    <a:pt x="302" y="701"/>
                  </a:lnTo>
                  <a:lnTo>
                    <a:pt x="302" y="704"/>
                  </a:lnTo>
                  <a:lnTo>
                    <a:pt x="302" y="710"/>
                  </a:lnTo>
                  <a:lnTo>
                    <a:pt x="302" y="712"/>
                  </a:lnTo>
                  <a:lnTo>
                    <a:pt x="305" y="715"/>
                  </a:lnTo>
                  <a:lnTo>
                    <a:pt x="308" y="718"/>
                  </a:lnTo>
                  <a:lnTo>
                    <a:pt x="314" y="724"/>
                  </a:lnTo>
                  <a:lnTo>
                    <a:pt x="317" y="727"/>
                  </a:lnTo>
                  <a:lnTo>
                    <a:pt x="323" y="730"/>
                  </a:lnTo>
                  <a:lnTo>
                    <a:pt x="332" y="733"/>
                  </a:lnTo>
                  <a:lnTo>
                    <a:pt x="341" y="736"/>
                  </a:lnTo>
                  <a:lnTo>
                    <a:pt x="353" y="739"/>
                  </a:lnTo>
                  <a:lnTo>
                    <a:pt x="365" y="745"/>
                  </a:lnTo>
                  <a:lnTo>
                    <a:pt x="377" y="745"/>
                  </a:lnTo>
                  <a:lnTo>
                    <a:pt x="389" y="748"/>
                  </a:lnTo>
                  <a:lnTo>
                    <a:pt x="401" y="751"/>
                  </a:lnTo>
                  <a:lnTo>
                    <a:pt x="416" y="754"/>
                  </a:lnTo>
                  <a:lnTo>
                    <a:pt x="431" y="754"/>
                  </a:lnTo>
                  <a:lnTo>
                    <a:pt x="443" y="754"/>
                  </a:lnTo>
                  <a:lnTo>
                    <a:pt x="458" y="754"/>
                  </a:lnTo>
                  <a:lnTo>
                    <a:pt x="470" y="754"/>
                  </a:lnTo>
                  <a:lnTo>
                    <a:pt x="482" y="751"/>
                  </a:lnTo>
                  <a:lnTo>
                    <a:pt x="494" y="748"/>
                  </a:lnTo>
                  <a:lnTo>
                    <a:pt x="506" y="745"/>
                  </a:lnTo>
                  <a:lnTo>
                    <a:pt x="514" y="739"/>
                  </a:lnTo>
                  <a:lnTo>
                    <a:pt x="523" y="733"/>
                  </a:lnTo>
                  <a:lnTo>
                    <a:pt x="520" y="724"/>
                  </a:lnTo>
                  <a:lnTo>
                    <a:pt x="520" y="712"/>
                  </a:lnTo>
                  <a:lnTo>
                    <a:pt x="517" y="701"/>
                  </a:lnTo>
                  <a:lnTo>
                    <a:pt x="517" y="689"/>
                  </a:lnTo>
                  <a:lnTo>
                    <a:pt x="517" y="665"/>
                  </a:lnTo>
                  <a:lnTo>
                    <a:pt x="517" y="638"/>
                  </a:lnTo>
                  <a:lnTo>
                    <a:pt x="520" y="614"/>
                  </a:lnTo>
                  <a:lnTo>
                    <a:pt x="520" y="590"/>
                  </a:lnTo>
                  <a:lnTo>
                    <a:pt x="523" y="572"/>
                  </a:lnTo>
                  <a:lnTo>
                    <a:pt x="523" y="557"/>
                  </a:lnTo>
                  <a:lnTo>
                    <a:pt x="523" y="554"/>
                  </a:lnTo>
                  <a:lnTo>
                    <a:pt x="520" y="548"/>
                  </a:lnTo>
                  <a:lnTo>
                    <a:pt x="517" y="542"/>
                  </a:lnTo>
                  <a:lnTo>
                    <a:pt x="514" y="536"/>
                  </a:lnTo>
                  <a:lnTo>
                    <a:pt x="509" y="533"/>
                  </a:lnTo>
                  <a:lnTo>
                    <a:pt x="503" y="530"/>
                  </a:lnTo>
                  <a:lnTo>
                    <a:pt x="497" y="524"/>
                  </a:lnTo>
                  <a:lnTo>
                    <a:pt x="491" y="524"/>
                  </a:lnTo>
                  <a:lnTo>
                    <a:pt x="485" y="521"/>
                  </a:lnTo>
                  <a:lnTo>
                    <a:pt x="479" y="518"/>
                  </a:lnTo>
                  <a:lnTo>
                    <a:pt x="473" y="518"/>
                  </a:lnTo>
                  <a:lnTo>
                    <a:pt x="464" y="518"/>
                  </a:lnTo>
                  <a:lnTo>
                    <a:pt x="458" y="521"/>
                  </a:lnTo>
                  <a:lnTo>
                    <a:pt x="452" y="524"/>
                  </a:lnTo>
                  <a:lnTo>
                    <a:pt x="446" y="527"/>
                  </a:lnTo>
                  <a:lnTo>
                    <a:pt x="443" y="533"/>
                  </a:lnTo>
                  <a:lnTo>
                    <a:pt x="437" y="536"/>
                  </a:lnTo>
                  <a:lnTo>
                    <a:pt x="431" y="539"/>
                  </a:lnTo>
                  <a:lnTo>
                    <a:pt x="425" y="542"/>
                  </a:lnTo>
                  <a:lnTo>
                    <a:pt x="416" y="545"/>
                  </a:lnTo>
                  <a:lnTo>
                    <a:pt x="407" y="545"/>
                  </a:lnTo>
                  <a:lnTo>
                    <a:pt x="398" y="545"/>
                  </a:lnTo>
                  <a:lnTo>
                    <a:pt x="389" y="545"/>
                  </a:lnTo>
                  <a:lnTo>
                    <a:pt x="380" y="542"/>
                  </a:lnTo>
                  <a:lnTo>
                    <a:pt x="371" y="539"/>
                  </a:lnTo>
                  <a:lnTo>
                    <a:pt x="362" y="533"/>
                  </a:lnTo>
                  <a:lnTo>
                    <a:pt x="356" y="527"/>
                  </a:lnTo>
                  <a:lnTo>
                    <a:pt x="347" y="521"/>
                  </a:lnTo>
                  <a:lnTo>
                    <a:pt x="344" y="515"/>
                  </a:lnTo>
                  <a:lnTo>
                    <a:pt x="341" y="512"/>
                  </a:lnTo>
                  <a:lnTo>
                    <a:pt x="341" y="506"/>
                  </a:lnTo>
                  <a:lnTo>
                    <a:pt x="338" y="503"/>
                  </a:lnTo>
                  <a:lnTo>
                    <a:pt x="335" y="497"/>
                  </a:lnTo>
                  <a:lnTo>
                    <a:pt x="335" y="491"/>
                  </a:lnTo>
                  <a:lnTo>
                    <a:pt x="335" y="485"/>
                  </a:lnTo>
                  <a:lnTo>
                    <a:pt x="335" y="479"/>
                  </a:lnTo>
                  <a:lnTo>
                    <a:pt x="335" y="473"/>
                  </a:lnTo>
                  <a:lnTo>
                    <a:pt x="335" y="464"/>
                  </a:lnTo>
                  <a:lnTo>
                    <a:pt x="335" y="458"/>
                  </a:lnTo>
                  <a:lnTo>
                    <a:pt x="338" y="452"/>
                  </a:lnTo>
                  <a:lnTo>
                    <a:pt x="341" y="446"/>
                  </a:lnTo>
                  <a:lnTo>
                    <a:pt x="341" y="440"/>
                  </a:lnTo>
                  <a:lnTo>
                    <a:pt x="344" y="437"/>
                  </a:lnTo>
                  <a:lnTo>
                    <a:pt x="350" y="431"/>
                  </a:lnTo>
                  <a:lnTo>
                    <a:pt x="356" y="425"/>
                  </a:lnTo>
                  <a:lnTo>
                    <a:pt x="365" y="416"/>
                  </a:lnTo>
                  <a:lnTo>
                    <a:pt x="374" y="410"/>
                  </a:lnTo>
                  <a:lnTo>
                    <a:pt x="383" y="407"/>
                  </a:lnTo>
                  <a:lnTo>
                    <a:pt x="392" y="404"/>
                  </a:lnTo>
                  <a:lnTo>
                    <a:pt x="401" y="404"/>
                  </a:lnTo>
                  <a:lnTo>
                    <a:pt x="413" y="404"/>
                  </a:lnTo>
                  <a:lnTo>
                    <a:pt x="422" y="404"/>
                  </a:lnTo>
                  <a:lnTo>
                    <a:pt x="431" y="407"/>
                  </a:lnTo>
                  <a:lnTo>
                    <a:pt x="440" y="410"/>
                  </a:lnTo>
                  <a:lnTo>
                    <a:pt x="446" y="416"/>
                  </a:lnTo>
                  <a:lnTo>
                    <a:pt x="452" y="419"/>
                  </a:lnTo>
                  <a:lnTo>
                    <a:pt x="455" y="425"/>
                  </a:lnTo>
                  <a:lnTo>
                    <a:pt x="461" y="428"/>
                  </a:lnTo>
                  <a:lnTo>
                    <a:pt x="464" y="431"/>
                  </a:lnTo>
                  <a:lnTo>
                    <a:pt x="470" y="431"/>
                  </a:lnTo>
                  <a:lnTo>
                    <a:pt x="476" y="434"/>
                  </a:lnTo>
                  <a:lnTo>
                    <a:pt x="482" y="437"/>
                  </a:lnTo>
                  <a:lnTo>
                    <a:pt x="488" y="437"/>
                  </a:lnTo>
                  <a:lnTo>
                    <a:pt x="494" y="437"/>
                  </a:lnTo>
                  <a:lnTo>
                    <a:pt x="500" y="437"/>
                  </a:lnTo>
                  <a:lnTo>
                    <a:pt x="506" y="437"/>
                  </a:lnTo>
                  <a:lnTo>
                    <a:pt x="512" y="434"/>
                  </a:lnTo>
                  <a:lnTo>
                    <a:pt x="517" y="434"/>
                  </a:lnTo>
                  <a:lnTo>
                    <a:pt x="523" y="431"/>
                  </a:lnTo>
                  <a:lnTo>
                    <a:pt x="529" y="428"/>
                  </a:lnTo>
                  <a:lnTo>
                    <a:pt x="535" y="425"/>
                  </a:lnTo>
                  <a:lnTo>
                    <a:pt x="541" y="419"/>
                  </a:lnTo>
                  <a:lnTo>
                    <a:pt x="541" y="416"/>
                  </a:lnTo>
                  <a:lnTo>
                    <a:pt x="544" y="416"/>
                  </a:lnTo>
                  <a:lnTo>
                    <a:pt x="547" y="410"/>
                  </a:lnTo>
                  <a:lnTo>
                    <a:pt x="547" y="407"/>
                  </a:lnTo>
                  <a:lnTo>
                    <a:pt x="550" y="398"/>
                  </a:lnTo>
                  <a:lnTo>
                    <a:pt x="550" y="386"/>
                  </a:lnTo>
                  <a:lnTo>
                    <a:pt x="550" y="374"/>
                  </a:lnTo>
                  <a:lnTo>
                    <a:pt x="550" y="362"/>
                  </a:lnTo>
                  <a:lnTo>
                    <a:pt x="550" y="350"/>
                  </a:lnTo>
                  <a:lnTo>
                    <a:pt x="547" y="335"/>
                  </a:lnTo>
                  <a:lnTo>
                    <a:pt x="541" y="308"/>
                  </a:lnTo>
                  <a:lnTo>
                    <a:pt x="535" y="284"/>
                  </a:lnTo>
                  <a:lnTo>
                    <a:pt x="529" y="260"/>
                  </a:lnTo>
                  <a:lnTo>
                    <a:pt x="523" y="242"/>
                  </a:lnTo>
                  <a:lnTo>
                    <a:pt x="509" y="245"/>
                  </a:lnTo>
                  <a:lnTo>
                    <a:pt x="494" y="245"/>
                  </a:lnTo>
                  <a:lnTo>
                    <a:pt x="479" y="248"/>
                  </a:lnTo>
                  <a:lnTo>
                    <a:pt x="464" y="248"/>
                  </a:lnTo>
                  <a:lnTo>
                    <a:pt x="449" y="248"/>
                  </a:lnTo>
                  <a:lnTo>
                    <a:pt x="434" y="248"/>
                  </a:lnTo>
                  <a:lnTo>
                    <a:pt x="419" y="245"/>
                  </a:lnTo>
                  <a:lnTo>
                    <a:pt x="407" y="245"/>
                  </a:lnTo>
                  <a:lnTo>
                    <a:pt x="380" y="242"/>
                  </a:lnTo>
                  <a:lnTo>
                    <a:pt x="362" y="239"/>
                  </a:lnTo>
                  <a:lnTo>
                    <a:pt x="347" y="236"/>
                  </a:lnTo>
                  <a:lnTo>
                    <a:pt x="344" y="233"/>
                  </a:lnTo>
                  <a:lnTo>
                    <a:pt x="332" y="230"/>
                  </a:lnTo>
                  <a:lnTo>
                    <a:pt x="323" y="224"/>
                  </a:lnTo>
                  <a:lnTo>
                    <a:pt x="314" y="218"/>
                  </a:lnTo>
                  <a:lnTo>
                    <a:pt x="308" y="210"/>
                  </a:lnTo>
                  <a:lnTo>
                    <a:pt x="302" y="201"/>
                  </a:lnTo>
                  <a:lnTo>
                    <a:pt x="299" y="195"/>
                  </a:lnTo>
                  <a:lnTo>
                    <a:pt x="296" y="186"/>
                  </a:lnTo>
                  <a:lnTo>
                    <a:pt x="293" y="180"/>
                  </a:lnTo>
                  <a:lnTo>
                    <a:pt x="293" y="171"/>
                  </a:lnTo>
                  <a:lnTo>
                    <a:pt x="296" y="162"/>
                  </a:lnTo>
                  <a:lnTo>
                    <a:pt x="296" y="153"/>
                  </a:lnTo>
                  <a:lnTo>
                    <a:pt x="299" y="147"/>
                  </a:lnTo>
                  <a:lnTo>
                    <a:pt x="302" y="141"/>
                  </a:lnTo>
                  <a:lnTo>
                    <a:pt x="308" y="135"/>
                  </a:lnTo>
                  <a:lnTo>
                    <a:pt x="311" y="129"/>
                  </a:lnTo>
                  <a:lnTo>
                    <a:pt x="317" y="123"/>
                  </a:lnTo>
                  <a:lnTo>
                    <a:pt x="323" y="117"/>
                  </a:lnTo>
                  <a:lnTo>
                    <a:pt x="326" y="111"/>
                  </a:lnTo>
                  <a:lnTo>
                    <a:pt x="332" y="102"/>
                  </a:lnTo>
                  <a:lnTo>
                    <a:pt x="335" y="93"/>
                  </a:lnTo>
                  <a:lnTo>
                    <a:pt x="338" y="84"/>
                  </a:lnTo>
                  <a:lnTo>
                    <a:pt x="338" y="72"/>
                  </a:lnTo>
                  <a:lnTo>
                    <a:pt x="338" y="63"/>
                  </a:lnTo>
                  <a:lnTo>
                    <a:pt x="338" y="51"/>
                  </a:lnTo>
                  <a:lnTo>
                    <a:pt x="335" y="42"/>
                  </a:lnTo>
                  <a:lnTo>
                    <a:pt x="332" y="30"/>
                  </a:lnTo>
                  <a:lnTo>
                    <a:pt x="329" y="27"/>
                  </a:lnTo>
                  <a:lnTo>
                    <a:pt x="326" y="24"/>
                  </a:lnTo>
                  <a:lnTo>
                    <a:pt x="320" y="18"/>
                  </a:lnTo>
                  <a:lnTo>
                    <a:pt x="317" y="15"/>
                  </a:lnTo>
                  <a:lnTo>
                    <a:pt x="314" y="12"/>
                  </a:lnTo>
                  <a:lnTo>
                    <a:pt x="308" y="9"/>
                  </a:lnTo>
                  <a:lnTo>
                    <a:pt x="302" y="6"/>
                  </a:lnTo>
                  <a:lnTo>
                    <a:pt x="296" y="3"/>
                  </a:lnTo>
                  <a:lnTo>
                    <a:pt x="287" y="0"/>
                  </a:lnTo>
                  <a:lnTo>
                    <a:pt x="281" y="0"/>
                  </a:lnTo>
                  <a:lnTo>
                    <a:pt x="272" y="0"/>
                  </a:lnTo>
                  <a:lnTo>
                    <a:pt x="263" y="0"/>
                  </a:lnTo>
                  <a:lnTo>
                    <a:pt x="257" y="0"/>
                  </a:lnTo>
                  <a:lnTo>
                    <a:pt x="248" y="0"/>
                  </a:lnTo>
                  <a:lnTo>
                    <a:pt x="242" y="0"/>
                  </a:lnTo>
                  <a:lnTo>
                    <a:pt x="236" y="3"/>
                  </a:lnTo>
                  <a:lnTo>
                    <a:pt x="230" y="3"/>
                  </a:lnTo>
                  <a:lnTo>
                    <a:pt x="224" y="6"/>
                  </a:lnTo>
                  <a:lnTo>
                    <a:pt x="218" y="9"/>
                  </a:lnTo>
                  <a:lnTo>
                    <a:pt x="212" y="12"/>
                  </a:lnTo>
                  <a:lnTo>
                    <a:pt x="209" y="15"/>
                  </a:lnTo>
                  <a:lnTo>
                    <a:pt x="203" y="18"/>
                  </a:lnTo>
                  <a:lnTo>
                    <a:pt x="200" y="21"/>
                  </a:lnTo>
                  <a:lnTo>
                    <a:pt x="197" y="27"/>
                  </a:lnTo>
                  <a:lnTo>
                    <a:pt x="191" y="33"/>
                  </a:lnTo>
                  <a:lnTo>
                    <a:pt x="188" y="45"/>
                  </a:lnTo>
                  <a:lnTo>
                    <a:pt x="185" y="54"/>
                  </a:lnTo>
                  <a:lnTo>
                    <a:pt x="185" y="63"/>
                  </a:lnTo>
                  <a:lnTo>
                    <a:pt x="185" y="72"/>
                  </a:lnTo>
                  <a:lnTo>
                    <a:pt x="185" y="84"/>
                  </a:lnTo>
                  <a:lnTo>
                    <a:pt x="188" y="93"/>
                  </a:lnTo>
                  <a:lnTo>
                    <a:pt x="191" y="102"/>
                  </a:lnTo>
                  <a:lnTo>
                    <a:pt x="197" y="108"/>
                  </a:lnTo>
                  <a:lnTo>
                    <a:pt x="203" y="117"/>
                  </a:lnTo>
                  <a:lnTo>
                    <a:pt x="209" y="123"/>
                  </a:lnTo>
                  <a:lnTo>
                    <a:pt x="215" y="132"/>
                  </a:lnTo>
                  <a:lnTo>
                    <a:pt x="218" y="141"/>
                  </a:lnTo>
                  <a:lnTo>
                    <a:pt x="221" y="147"/>
                  </a:lnTo>
                  <a:lnTo>
                    <a:pt x="224" y="156"/>
                  </a:lnTo>
                  <a:lnTo>
                    <a:pt x="224" y="165"/>
                  </a:lnTo>
                  <a:lnTo>
                    <a:pt x="221" y="174"/>
                  </a:lnTo>
                  <a:lnTo>
                    <a:pt x="221" y="183"/>
                  </a:lnTo>
                  <a:lnTo>
                    <a:pt x="215" y="192"/>
                  </a:lnTo>
                  <a:lnTo>
                    <a:pt x="212" y="198"/>
                  </a:lnTo>
                  <a:lnTo>
                    <a:pt x="206" y="207"/>
                  </a:lnTo>
                  <a:lnTo>
                    <a:pt x="197" y="213"/>
                  </a:lnTo>
                  <a:lnTo>
                    <a:pt x="188" y="218"/>
                  </a:lnTo>
                  <a:lnTo>
                    <a:pt x="179" y="224"/>
                  </a:lnTo>
                  <a:lnTo>
                    <a:pt x="164" y="230"/>
                  </a:lnTo>
                  <a:lnTo>
                    <a:pt x="152" y="233"/>
                  </a:lnTo>
                  <a:lnTo>
                    <a:pt x="143" y="233"/>
                  </a:lnTo>
                  <a:lnTo>
                    <a:pt x="128" y="233"/>
                  </a:lnTo>
                  <a:lnTo>
                    <a:pt x="113" y="233"/>
                  </a:lnTo>
                  <a:lnTo>
                    <a:pt x="95" y="233"/>
                  </a:lnTo>
                  <a:lnTo>
                    <a:pt x="77" y="233"/>
                  </a:lnTo>
                  <a:lnTo>
                    <a:pt x="56" y="233"/>
                  </a:lnTo>
                  <a:lnTo>
                    <a:pt x="35" y="233"/>
                  </a:lnTo>
                  <a:lnTo>
                    <a:pt x="15" y="233"/>
                  </a:lnTo>
                  <a:lnTo>
                    <a:pt x="12" y="248"/>
                  </a:lnTo>
                  <a:lnTo>
                    <a:pt x="9" y="269"/>
                  </a:lnTo>
                  <a:lnTo>
                    <a:pt x="6" y="293"/>
                  </a:lnTo>
                  <a:lnTo>
                    <a:pt x="3" y="317"/>
                  </a:lnTo>
                  <a:lnTo>
                    <a:pt x="0" y="341"/>
                  </a:lnTo>
                  <a:lnTo>
                    <a:pt x="0" y="362"/>
                  </a:lnTo>
                  <a:lnTo>
                    <a:pt x="0" y="380"/>
                  </a:lnTo>
                  <a:lnTo>
                    <a:pt x="0" y="392"/>
                  </a:lnTo>
                  <a:lnTo>
                    <a:pt x="3" y="398"/>
                  </a:lnTo>
                  <a:lnTo>
                    <a:pt x="6" y="404"/>
                  </a:lnTo>
                  <a:lnTo>
                    <a:pt x="9" y="407"/>
                  </a:lnTo>
                  <a:lnTo>
                    <a:pt x="15" y="413"/>
                  </a:lnTo>
                  <a:lnTo>
                    <a:pt x="20" y="416"/>
                  </a:lnTo>
                  <a:lnTo>
                    <a:pt x="26" y="419"/>
                  </a:lnTo>
                  <a:lnTo>
                    <a:pt x="35" y="422"/>
                  </a:lnTo>
                  <a:lnTo>
                    <a:pt x="41" y="425"/>
                  </a:lnTo>
                  <a:lnTo>
                    <a:pt x="50" y="425"/>
                  </a:lnTo>
                  <a:lnTo>
                    <a:pt x="59" y="425"/>
                  </a:lnTo>
                  <a:lnTo>
                    <a:pt x="65" y="425"/>
                  </a:lnTo>
                  <a:lnTo>
                    <a:pt x="74" y="425"/>
                  </a:lnTo>
                  <a:lnTo>
                    <a:pt x="83" y="422"/>
                  </a:lnTo>
                  <a:lnTo>
                    <a:pt x="89" y="419"/>
                  </a:lnTo>
                  <a:lnTo>
                    <a:pt x="95" y="416"/>
                  </a:lnTo>
                  <a:lnTo>
                    <a:pt x="101" y="410"/>
                  </a:lnTo>
                  <a:lnTo>
                    <a:pt x="107" y="407"/>
                  </a:lnTo>
                  <a:lnTo>
                    <a:pt x="113" y="401"/>
                  </a:lnTo>
                  <a:lnTo>
                    <a:pt x="122" y="401"/>
                  </a:lnTo>
                  <a:lnTo>
                    <a:pt x="128" y="398"/>
                  </a:lnTo>
                  <a:lnTo>
                    <a:pt x="137" y="398"/>
                  </a:lnTo>
                  <a:lnTo>
                    <a:pt x="146" y="398"/>
                  </a:lnTo>
                  <a:lnTo>
                    <a:pt x="155" y="401"/>
                  </a:lnTo>
                  <a:lnTo>
                    <a:pt x="164" y="404"/>
                  </a:lnTo>
                  <a:lnTo>
                    <a:pt x="170" y="407"/>
                  </a:lnTo>
                  <a:lnTo>
                    <a:pt x="179" y="413"/>
                  </a:lnTo>
                  <a:lnTo>
                    <a:pt x="185" y="419"/>
                  </a:lnTo>
                  <a:lnTo>
                    <a:pt x="191" y="428"/>
                  </a:lnTo>
                  <a:lnTo>
                    <a:pt x="197" y="437"/>
                  </a:lnTo>
                  <a:lnTo>
                    <a:pt x="200" y="446"/>
                  </a:lnTo>
                  <a:lnTo>
                    <a:pt x="203" y="458"/>
                  </a:lnTo>
                  <a:lnTo>
                    <a:pt x="203" y="470"/>
                  </a:lnTo>
                  <a:lnTo>
                    <a:pt x="203" y="479"/>
                  </a:lnTo>
                  <a:lnTo>
                    <a:pt x="200" y="485"/>
                  </a:lnTo>
                  <a:lnTo>
                    <a:pt x="197" y="494"/>
                  </a:lnTo>
                  <a:lnTo>
                    <a:pt x="191" y="500"/>
                  </a:lnTo>
                  <a:lnTo>
                    <a:pt x="185" y="506"/>
                  </a:lnTo>
                  <a:lnTo>
                    <a:pt x="179" y="512"/>
                  </a:lnTo>
                  <a:lnTo>
                    <a:pt x="170" y="515"/>
                  </a:lnTo>
                  <a:lnTo>
                    <a:pt x="164" y="518"/>
                  </a:lnTo>
                  <a:lnTo>
                    <a:pt x="155" y="521"/>
                  </a:lnTo>
                  <a:lnTo>
                    <a:pt x="146" y="524"/>
                  </a:lnTo>
                  <a:lnTo>
                    <a:pt x="137" y="524"/>
                  </a:lnTo>
                  <a:lnTo>
                    <a:pt x="128" y="524"/>
                  </a:lnTo>
                  <a:lnTo>
                    <a:pt x="122" y="521"/>
                  </a:lnTo>
                  <a:lnTo>
                    <a:pt x="113" y="518"/>
                  </a:lnTo>
                  <a:lnTo>
                    <a:pt x="107" y="512"/>
                  </a:lnTo>
                  <a:lnTo>
                    <a:pt x="101" y="506"/>
                  </a:lnTo>
                  <a:lnTo>
                    <a:pt x="95" y="500"/>
                  </a:lnTo>
                  <a:lnTo>
                    <a:pt x="89" y="497"/>
                  </a:lnTo>
                  <a:lnTo>
                    <a:pt x="83" y="494"/>
                  </a:lnTo>
                  <a:lnTo>
                    <a:pt x="77" y="491"/>
                  </a:lnTo>
                  <a:lnTo>
                    <a:pt x="71" y="491"/>
                  </a:lnTo>
                  <a:lnTo>
                    <a:pt x="65" y="491"/>
                  </a:lnTo>
                  <a:lnTo>
                    <a:pt x="56" y="491"/>
                  </a:lnTo>
                  <a:lnTo>
                    <a:pt x="50" y="491"/>
                  </a:lnTo>
                  <a:lnTo>
                    <a:pt x="44" y="497"/>
                  </a:lnTo>
                  <a:lnTo>
                    <a:pt x="35" y="500"/>
                  </a:lnTo>
                  <a:lnTo>
                    <a:pt x="29" y="503"/>
                  </a:lnTo>
                  <a:lnTo>
                    <a:pt x="23" y="509"/>
                  </a:lnTo>
                  <a:lnTo>
                    <a:pt x="17" y="515"/>
                  </a:lnTo>
                  <a:lnTo>
                    <a:pt x="15" y="521"/>
                  </a:lnTo>
                  <a:lnTo>
                    <a:pt x="9" y="527"/>
                  </a:lnTo>
                  <a:lnTo>
                    <a:pt x="6" y="536"/>
                  </a:lnTo>
                  <a:lnTo>
                    <a:pt x="3" y="542"/>
                  </a:lnTo>
                  <a:lnTo>
                    <a:pt x="3" y="554"/>
                  </a:lnTo>
                  <a:lnTo>
                    <a:pt x="3" y="563"/>
                  </a:lnTo>
                  <a:lnTo>
                    <a:pt x="6" y="575"/>
                  </a:lnTo>
                  <a:lnTo>
                    <a:pt x="9" y="602"/>
                  </a:lnTo>
                  <a:lnTo>
                    <a:pt x="15" y="632"/>
                  </a:lnTo>
                  <a:lnTo>
                    <a:pt x="17" y="647"/>
                  </a:lnTo>
                  <a:lnTo>
                    <a:pt x="20" y="659"/>
                  </a:lnTo>
                  <a:lnTo>
                    <a:pt x="20" y="674"/>
                  </a:lnTo>
                  <a:lnTo>
                    <a:pt x="23" y="689"/>
                  </a:lnTo>
                  <a:lnTo>
                    <a:pt x="23" y="701"/>
                  </a:lnTo>
                  <a:lnTo>
                    <a:pt x="20" y="712"/>
                  </a:lnTo>
                  <a:lnTo>
                    <a:pt x="20" y="718"/>
                  </a:lnTo>
                  <a:lnTo>
                    <a:pt x="17" y="724"/>
                  </a:lnTo>
                  <a:lnTo>
                    <a:pt x="17" y="730"/>
                  </a:lnTo>
                  <a:lnTo>
                    <a:pt x="15" y="733"/>
                  </a:lnTo>
                  <a:lnTo>
                    <a:pt x="35" y="730"/>
                  </a:lnTo>
                  <a:lnTo>
                    <a:pt x="56" y="724"/>
                  </a:lnTo>
                  <a:lnTo>
                    <a:pt x="77" y="724"/>
                  </a:lnTo>
                  <a:lnTo>
                    <a:pt x="95" y="721"/>
                  </a:lnTo>
                  <a:lnTo>
                    <a:pt x="116" y="718"/>
                  </a:lnTo>
                  <a:lnTo>
                    <a:pt x="134" y="718"/>
                  </a:lnTo>
                  <a:lnTo>
                    <a:pt x="143" y="721"/>
                  </a:lnTo>
                  <a:lnTo>
                    <a:pt x="152" y="721"/>
                  </a:lnTo>
                  <a:lnTo>
                    <a:pt x="158" y="724"/>
                  </a:lnTo>
                  <a:lnTo>
                    <a:pt x="167" y="727"/>
                  </a:lnTo>
                  <a:close/>
                </a:path>
              </a:pathLst>
            </a:custGeom>
            <a:grpFill/>
            <a:ln w="9525">
              <a:solidFill>
                <a:schemeClr val="tx1"/>
              </a:solidFill>
              <a:round/>
              <a:headEnd/>
              <a:tailEnd/>
            </a:ln>
          </p:spPr>
          <p:txBody>
            <a:bodyPr/>
            <a:lstStyle/>
            <a:p>
              <a:endParaRPr lang="en-US" dirty="0"/>
            </a:p>
          </p:txBody>
        </p:sp>
        <p:sp>
          <p:nvSpPr>
            <p:cNvPr id="19" name="Freeform 9"/>
            <p:cNvSpPr>
              <a:spLocks noEditPoints="1"/>
            </p:cNvSpPr>
            <p:nvPr/>
          </p:nvSpPr>
          <p:spPr bwMode="auto">
            <a:xfrm>
              <a:off x="4709" y="1521"/>
              <a:ext cx="559" cy="763"/>
            </a:xfrm>
            <a:custGeom>
              <a:avLst/>
              <a:gdLst/>
              <a:ahLst/>
              <a:cxnLst>
                <a:cxn ang="0">
                  <a:pos x="245" y="710"/>
                </a:cxn>
                <a:cxn ang="0">
                  <a:pos x="212" y="602"/>
                </a:cxn>
                <a:cxn ang="0">
                  <a:pos x="251" y="560"/>
                </a:cxn>
                <a:cxn ang="0">
                  <a:pos x="308" y="566"/>
                </a:cxn>
                <a:cxn ang="0">
                  <a:pos x="344" y="623"/>
                </a:cxn>
                <a:cxn ang="0">
                  <a:pos x="302" y="698"/>
                </a:cxn>
                <a:cxn ang="0">
                  <a:pos x="368" y="754"/>
                </a:cxn>
                <a:cxn ang="0">
                  <a:pos x="529" y="715"/>
                </a:cxn>
                <a:cxn ang="0">
                  <a:pos x="503" y="524"/>
                </a:cxn>
                <a:cxn ang="0">
                  <a:pos x="434" y="539"/>
                </a:cxn>
                <a:cxn ang="0">
                  <a:pos x="350" y="515"/>
                </a:cxn>
                <a:cxn ang="0">
                  <a:pos x="350" y="452"/>
                </a:cxn>
                <a:cxn ang="0">
                  <a:pos x="443" y="413"/>
                </a:cxn>
                <a:cxn ang="0">
                  <a:pos x="485" y="446"/>
                </a:cxn>
                <a:cxn ang="0">
                  <a:pos x="544" y="425"/>
                </a:cxn>
                <a:cxn ang="0">
                  <a:pos x="532" y="245"/>
                </a:cxn>
                <a:cxn ang="0">
                  <a:pos x="320" y="218"/>
                </a:cxn>
                <a:cxn ang="0">
                  <a:pos x="314" y="141"/>
                </a:cxn>
                <a:cxn ang="0">
                  <a:pos x="341" y="33"/>
                </a:cxn>
                <a:cxn ang="0">
                  <a:pos x="239" y="3"/>
                </a:cxn>
                <a:cxn ang="0">
                  <a:pos x="191" y="33"/>
                </a:cxn>
                <a:cxn ang="0">
                  <a:pos x="212" y="126"/>
                </a:cxn>
                <a:cxn ang="0">
                  <a:pos x="191" y="218"/>
                </a:cxn>
                <a:cxn ang="0">
                  <a:pos x="0" y="395"/>
                </a:cxn>
                <a:cxn ang="0">
                  <a:pos x="89" y="431"/>
                </a:cxn>
                <a:cxn ang="0">
                  <a:pos x="149" y="407"/>
                </a:cxn>
                <a:cxn ang="0">
                  <a:pos x="197" y="494"/>
                </a:cxn>
                <a:cxn ang="0">
                  <a:pos x="101" y="500"/>
                </a:cxn>
                <a:cxn ang="0">
                  <a:pos x="18" y="518"/>
                </a:cxn>
                <a:cxn ang="0">
                  <a:pos x="20" y="665"/>
                </a:cxn>
                <a:cxn ang="0">
                  <a:pos x="38" y="739"/>
                </a:cxn>
                <a:cxn ang="0">
                  <a:pos x="170" y="727"/>
                </a:cxn>
                <a:cxn ang="0">
                  <a:pos x="18" y="736"/>
                </a:cxn>
                <a:cxn ang="0">
                  <a:pos x="20" y="650"/>
                </a:cxn>
                <a:cxn ang="0">
                  <a:pos x="23" y="521"/>
                </a:cxn>
                <a:cxn ang="0">
                  <a:pos x="101" y="512"/>
                </a:cxn>
                <a:cxn ang="0">
                  <a:pos x="206" y="500"/>
                </a:cxn>
                <a:cxn ang="0">
                  <a:pos x="149" y="398"/>
                </a:cxn>
                <a:cxn ang="0">
                  <a:pos x="77" y="428"/>
                </a:cxn>
                <a:cxn ang="0">
                  <a:pos x="9" y="365"/>
                </a:cxn>
                <a:cxn ang="0">
                  <a:pos x="212" y="216"/>
                </a:cxn>
                <a:cxn ang="0">
                  <a:pos x="209" y="117"/>
                </a:cxn>
                <a:cxn ang="0">
                  <a:pos x="206" y="33"/>
                </a:cxn>
                <a:cxn ang="0">
                  <a:pos x="245" y="3"/>
                </a:cxn>
                <a:cxn ang="0">
                  <a:pos x="335" y="48"/>
                </a:cxn>
                <a:cxn ang="0">
                  <a:pos x="302" y="144"/>
                </a:cxn>
                <a:cxn ang="0">
                  <a:pos x="335" y="239"/>
                </a:cxn>
                <a:cxn ang="0">
                  <a:pos x="535" y="290"/>
                </a:cxn>
                <a:cxn ang="0">
                  <a:pos x="541" y="419"/>
                </a:cxn>
                <a:cxn ang="0">
                  <a:pos x="488" y="437"/>
                </a:cxn>
                <a:cxn ang="0">
                  <a:pos x="437" y="407"/>
                </a:cxn>
                <a:cxn ang="0">
                  <a:pos x="338" y="455"/>
                </a:cxn>
                <a:cxn ang="0">
                  <a:pos x="344" y="521"/>
                </a:cxn>
                <a:cxn ang="0">
                  <a:pos x="449" y="542"/>
                </a:cxn>
                <a:cxn ang="0">
                  <a:pos x="506" y="539"/>
                </a:cxn>
                <a:cxn ang="0">
                  <a:pos x="520" y="715"/>
                </a:cxn>
                <a:cxn ang="0">
                  <a:pos x="371" y="745"/>
                </a:cxn>
                <a:cxn ang="0">
                  <a:pos x="308" y="701"/>
                </a:cxn>
                <a:cxn ang="0">
                  <a:pos x="353" y="602"/>
                </a:cxn>
                <a:cxn ang="0">
                  <a:pos x="311" y="557"/>
                </a:cxn>
                <a:cxn ang="0">
                  <a:pos x="236" y="557"/>
                </a:cxn>
                <a:cxn ang="0">
                  <a:pos x="200" y="611"/>
                </a:cxn>
                <a:cxn ang="0">
                  <a:pos x="236" y="721"/>
                </a:cxn>
              </a:cxnLst>
              <a:rect l="0" t="0" r="r" b="b"/>
              <a:pathLst>
                <a:path w="559" h="763">
                  <a:moveTo>
                    <a:pt x="182" y="739"/>
                  </a:moveTo>
                  <a:lnTo>
                    <a:pt x="182" y="733"/>
                  </a:lnTo>
                  <a:lnTo>
                    <a:pt x="182" y="739"/>
                  </a:lnTo>
                  <a:lnTo>
                    <a:pt x="191" y="742"/>
                  </a:lnTo>
                  <a:lnTo>
                    <a:pt x="191" y="742"/>
                  </a:lnTo>
                  <a:lnTo>
                    <a:pt x="191" y="742"/>
                  </a:lnTo>
                  <a:lnTo>
                    <a:pt x="203" y="742"/>
                  </a:lnTo>
                  <a:lnTo>
                    <a:pt x="212" y="742"/>
                  </a:lnTo>
                  <a:lnTo>
                    <a:pt x="218" y="742"/>
                  </a:lnTo>
                  <a:lnTo>
                    <a:pt x="221" y="742"/>
                  </a:lnTo>
                  <a:lnTo>
                    <a:pt x="221" y="742"/>
                  </a:lnTo>
                  <a:lnTo>
                    <a:pt x="227" y="739"/>
                  </a:lnTo>
                  <a:lnTo>
                    <a:pt x="233" y="736"/>
                  </a:lnTo>
                  <a:lnTo>
                    <a:pt x="233" y="733"/>
                  </a:lnTo>
                  <a:lnTo>
                    <a:pt x="236" y="733"/>
                  </a:lnTo>
                  <a:lnTo>
                    <a:pt x="239" y="727"/>
                  </a:lnTo>
                  <a:lnTo>
                    <a:pt x="233" y="724"/>
                  </a:lnTo>
                  <a:lnTo>
                    <a:pt x="236" y="730"/>
                  </a:lnTo>
                  <a:lnTo>
                    <a:pt x="242" y="727"/>
                  </a:lnTo>
                  <a:lnTo>
                    <a:pt x="245" y="724"/>
                  </a:lnTo>
                  <a:lnTo>
                    <a:pt x="245" y="721"/>
                  </a:lnTo>
                  <a:lnTo>
                    <a:pt x="245" y="715"/>
                  </a:lnTo>
                  <a:lnTo>
                    <a:pt x="245" y="710"/>
                  </a:lnTo>
                  <a:lnTo>
                    <a:pt x="245" y="701"/>
                  </a:lnTo>
                  <a:lnTo>
                    <a:pt x="245" y="695"/>
                  </a:lnTo>
                  <a:lnTo>
                    <a:pt x="245" y="695"/>
                  </a:lnTo>
                  <a:lnTo>
                    <a:pt x="245" y="695"/>
                  </a:lnTo>
                  <a:lnTo>
                    <a:pt x="242" y="689"/>
                  </a:lnTo>
                  <a:lnTo>
                    <a:pt x="239" y="683"/>
                  </a:lnTo>
                  <a:lnTo>
                    <a:pt x="239" y="683"/>
                  </a:lnTo>
                  <a:lnTo>
                    <a:pt x="236" y="680"/>
                  </a:lnTo>
                  <a:lnTo>
                    <a:pt x="230" y="674"/>
                  </a:lnTo>
                  <a:lnTo>
                    <a:pt x="224" y="668"/>
                  </a:lnTo>
                  <a:lnTo>
                    <a:pt x="221" y="671"/>
                  </a:lnTo>
                  <a:lnTo>
                    <a:pt x="227" y="671"/>
                  </a:lnTo>
                  <a:lnTo>
                    <a:pt x="221" y="659"/>
                  </a:lnTo>
                  <a:lnTo>
                    <a:pt x="218" y="650"/>
                  </a:lnTo>
                  <a:lnTo>
                    <a:pt x="215" y="641"/>
                  </a:lnTo>
                  <a:lnTo>
                    <a:pt x="212" y="632"/>
                  </a:lnTo>
                  <a:lnTo>
                    <a:pt x="209" y="620"/>
                  </a:lnTo>
                  <a:lnTo>
                    <a:pt x="203" y="620"/>
                  </a:lnTo>
                  <a:lnTo>
                    <a:pt x="209" y="620"/>
                  </a:lnTo>
                  <a:lnTo>
                    <a:pt x="209" y="611"/>
                  </a:lnTo>
                  <a:lnTo>
                    <a:pt x="203" y="611"/>
                  </a:lnTo>
                  <a:lnTo>
                    <a:pt x="209" y="614"/>
                  </a:lnTo>
                  <a:lnTo>
                    <a:pt x="212" y="602"/>
                  </a:lnTo>
                  <a:lnTo>
                    <a:pt x="215" y="593"/>
                  </a:lnTo>
                  <a:lnTo>
                    <a:pt x="218" y="584"/>
                  </a:lnTo>
                  <a:lnTo>
                    <a:pt x="212" y="581"/>
                  </a:lnTo>
                  <a:lnTo>
                    <a:pt x="215" y="584"/>
                  </a:lnTo>
                  <a:lnTo>
                    <a:pt x="218" y="581"/>
                  </a:lnTo>
                  <a:lnTo>
                    <a:pt x="221" y="581"/>
                  </a:lnTo>
                  <a:lnTo>
                    <a:pt x="221" y="581"/>
                  </a:lnTo>
                  <a:lnTo>
                    <a:pt x="224" y="575"/>
                  </a:lnTo>
                  <a:lnTo>
                    <a:pt x="218" y="572"/>
                  </a:lnTo>
                  <a:lnTo>
                    <a:pt x="221" y="575"/>
                  </a:lnTo>
                  <a:lnTo>
                    <a:pt x="224" y="572"/>
                  </a:lnTo>
                  <a:lnTo>
                    <a:pt x="227" y="569"/>
                  </a:lnTo>
                  <a:lnTo>
                    <a:pt x="230" y="566"/>
                  </a:lnTo>
                  <a:lnTo>
                    <a:pt x="227" y="563"/>
                  </a:lnTo>
                  <a:lnTo>
                    <a:pt x="230" y="569"/>
                  </a:lnTo>
                  <a:lnTo>
                    <a:pt x="236" y="566"/>
                  </a:lnTo>
                  <a:lnTo>
                    <a:pt x="233" y="560"/>
                  </a:lnTo>
                  <a:lnTo>
                    <a:pt x="233" y="566"/>
                  </a:lnTo>
                  <a:lnTo>
                    <a:pt x="236" y="566"/>
                  </a:lnTo>
                  <a:lnTo>
                    <a:pt x="239" y="566"/>
                  </a:lnTo>
                  <a:lnTo>
                    <a:pt x="239" y="566"/>
                  </a:lnTo>
                  <a:lnTo>
                    <a:pt x="245" y="563"/>
                  </a:lnTo>
                  <a:lnTo>
                    <a:pt x="251" y="560"/>
                  </a:lnTo>
                  <a:lnTo>
                    <a:pt x="248" y="554"/>
                  </a:lnTo>
                  <a:lnTo>
                    <a:pt x="248" y="560"/>
                  </a:lnTo>
                  <a:lnTo>
                    <a:pt x="254" y="560"/>
                  </a:lnTo>
                  <a:lnTo>
                    <a:pt x="257" y="560"/>
                  </a:lnTo>
                  <a:lnTo>
                    <a:pt x="257" y="560"/>
                  </a:lnTo>
                  <a:lnTo>
                    <a:pt x="263" y="557"/>
                  </a:lnTo>
                  <a:lnTo>
                    <a:pt x="260" y="551"/>
                  </a:lnTo>
                  <a:lnTo>
                    <a:pt x="260" y="557"/>
                  </a:lnTo>
                  <a:lnTo>
                    <a:pt x="266" y="557"/>
                  </a:lnTo>
                  <a:lnTo>
                    <a:pt x="275" y="557"/>
                  </a:lnTo>
                  <a:lnTo>
                    <a:pt x="281" y="557"/>
                  </a:lnTo>
                  <a:lnTo>
                    <a:pt x="281" y="551"/>
                  </a:lnTo>
                  <a:lnTo>
                    <a:pt x="281" y="557"/>
                  </a:lnTo>
                  <a:lnTo>
                    <a:pt x="290" y="560"/>
                  </a:lnTo>
                  <a:lnTo>
                    <a:pt x="290" y="560"/>
                  </a:lnTo>
                  <a:lnTo>
                    <a:pt x="290" y="560"/>
                  </a:lnTo>
                  <a:lnTo>
                    <a:pt x="296" y="560"/>
                  </a:lnTo>
                  <a:lnTo>
                    <a:pt x="296" y="554"/>
                  </a:lnTo>
                  <a:lnTo>
                    <a:pt x="296" y="560"/>
                  </a:lnTo>
                  <a:lnTo>
                    <a:pt x="302" y="563"/>
                  </a:lnTo>
                  <a:lnTo>
                    <a:pt x="308" y="566"/>
                  </a:lnTo>
                  <a:lnTo>
                    <a:pt x="308" y="566"/>
                  </a:lnTo>
                  <a:lnTo>
                    <a:pt x="308" y="566"/>
                  </a:lnTo>
                  <a:lnTo>
                    <a:pt x="314" y="566"/>
                  </a:lnTo>
                  <a:lnTo>
                    <a:pt x="314" y="560"/>
                  </a:lnTo>
                  <a:lnTo>
                    <a:pt x="311" y="563"/>
                  </a:lnTo>
                  <a:lnTo>
                    <a:pt x="314" y="566"/>
                  </a:lnTo>
                  <a:lnTo>
                    <a:pt x="317" y="569"/>
                  </a:lnTo>
                  <a:lnTo>
                    <a:pt x="317" y="569"/>
                  </a:lnTo>
                  <a:lnTo>
                    <a:pt x="323" y="572"/>
                  </a:lnTo>
                  <a:lnTo>
                    <a:pt x="323" y="566"/>
                  </a:lnTo>
                  <a:lnTo>
                    <a:pt x="320" y="569"/>
                  </a:lnTo>
                  <a:lnTo>
                    <a:pt x="323" y="572"/>
                  </a:lnTo>
                  <a:lnTo>
                    <a:pt x="326" y="575"/>
                  </a:lnTo>
                  <a:lnTo>
                    <a:pt x="326" y="575"/>
                  </a:lnTo>
                  <a:lnTo>
                    <a:pt x="332" y="578"/>
                  </a:lnTo>
                  <a:lnTo>
                    <a:pt x="332" y="572"/>
                  </a:lnTo>
                  <a:lnTo>
                    <a:pt x="329" y="575"/>
                  </a:lnTo>
                  <a:lnTo>
                    <a:pt x="332" y="581"/>
                  </a:lnTo>
                  <a:lnTo>
                    <a:pt x="335" y="587"/>
                  </a:lnTo>
                  <a:lnTo>
                    <a:pt x="341" y="596"/>
                  </a:lnTo>
                  <a:lnTo>
                    <a:pt x="344" y="605"/>
                  </a:lnTo>
                  <a:lnTo>
                    <a:pt x="347" y="602"/>
                  </a:lnTo>
                  <a:lnTo>
                    <a:pt x="344" y="602"/>
                  </a:lnTo>
                  <a:lnTo>
                    <a:pt x="344" y="611"/>
                  </a:lnTo>
                  <a:lnTo>
                    <a:pt x="344" y="623"/>
                  </a:lnTo>
                  <a:lnTo>
                    <a:pt x="344" y="632"/>
                  </a:lnTo>
                  <a:lnTo>
                    <a:pt x="347" y="632"/>
                  </a:lnTo>
                  <a:lnTo>
                    <a:pt x="344" y="632"/>
                  </a:lnTo>
                  <a:lnTo>
                    <a:pt x="341" y="641"/>
                  </a:lnTo>
                  <a:lnTo>
                    <a:pt x="338" y="650"/>
                  </a:lnTo>
                  <a:lnTo>
                    <a:pt x="341" y="650"/>
                  </a:lnTo>
                  <a:lnTo>
                    <a:pt x="338" y="647"/>
                  </a:lnTo>
                  <a:lnTo>
                    <a:pt x="332" y="653"/>
                  </a:lnTo>
                  <a:lnTo>
                    <a:pt x="332" y="656"/>
                  </a:lnTo>
                  <a:lnTo>
                    <a:pt x="332" y="656"/>
                  </a:lnTo>
                  <a:lnTo>
                    <a:pt x="326" y="665"/>
                  </a:lnTo>
                  <a:lnTo>
                    <a:pt x="329" y="665"/>
                  </a:lnTo>
                  <a:lnTo>
                    <a:pt x="326" y="662"/>
                  </a:lnTo>
                  <a:lnTo>
                    <a:pt x="314" y="674"/>
                  </a:lnTo>
                  <a:lnTo>
                    <a:pt x="314" y="677"/>
                  </a:lnTo>
                  <a:lnTo>
                    <a:pt x="314" y="677"/>
                  </a:lnTo>
                  <a:lnTo>
                    <a:pt x="308" y="689"/>
                  </a:lnTo>
                  <a:lnTo>
                    <a:pt x="305" y="695"/>
                  </a:lnTo>
                  <a:lnTo>
                    <a:pt x="308" y="695"/>
                  </a:lnTo>
                  <a:lnTo>
                    <a:pt x="305" y="692"/>
                  </a:lnTo>
                  <a:lnTo>
                    <a:pt x="302" y="695"/>
                  </a:lnTo>
                  <a:lnTo>
                    <a:pt x="302" y="698"/>
                  </a:lnTo>
                  <a:lnTo>
                    <a:pt x="302" y="698"/>
                  </a:lnTo>
                  <a:lnTo>
                    <a:pt x="302" y="704"/>
                  </a:lnTo>
                  <a:lnTo>
                    <a:pt x="302" y="707"/>
                  </a:lnTo>
                  <a:lnTo>
                    <a:pt x="302" y="713"/>
                  </a:lnTo>
                  <a:lnTo>
                    <a:pt x="302" y="715"/>
                  </a:lnTo>
                  <a:lnTo>
                    <a:pt x="302" y="718"/>
                  </a:lnTo>
                  <a:lnTo>
                    <a:pt x="302" y="718"/>
                  </a:lnTo>
                  <a:lnTo>
                    <a:pt x="305" y="721"/>
                  </a:lnTo>
                  <a:lnTo>
                    <a:pt x="308" y="724"/>
                  </a:lnTo>
                  <a:lnTo>
                    <a:pt x="314" y="730"/>
                  </a:lnTo>
                  <a:lnTo>
                    <a:pt x="317" y="733"/>
                  </a:lnTo>
                  <a:lnTo>
                    <a:pt x="320" y="736"/>
                  </a:lnTo>
                  <a:lnTo>
                    <a:pt x="320" y="736"/>
                  </a:lnTo>
                  <a:lnTo>
                    <a:pt x="326" y="739"/>
                  </a:lnTo>
                  <a:lnTo>
                    <a:pt x="335" y="742"/>
                  </a:lnTo>
                  <a:lnTo>
                    <a:pt x="344" y="745"/>
                  </a:lnTo>
                  <a:lnTo>
                    <a:pt x="338" y="742"/>
                  </a:lnTo>
                  <a:lnTo>
                    <a:pt x="344" y="745"/>
                  </a:lnTo>
                  <a:lnTo>
                    <a:pt x="356" y="748"/>
                  </a:lnTo>
                  <a:lnTo>
                    <a:pt x="356" y="742"/>
                  </a:lnTo>
                  <a:lnTo>
                    <a:pt x="356" y="748"/>
                  </a:lnTo>
                  <a:lnTo>
                    <a:pt x="368" y="754"/>
                  </a:lnTo>
                  <a:lnTo>
                    <a:pt x="368" y="754"/>
                  </a:lnTo>
                  <a:lnTo>
                    <a:pt x="368" y="754"/>
                  </a:lnTo>
                  <a:lnTo>
                    <a:pt x="380" y="754"/>
                  </a:lnTo>
                  <a:lnTo>
                    <a:pt x="392" y="757"/>
                  </a:lnTo>
                  <a:lnTo>
                    <a:pt x="404" y="760"/>
                  </a:lnTo>
                  <a:lnTo>
                    <a:pt x="419" y="763"/>
                  </a:lnTo>
                  <a:lnTo>
                    <a:pt x="434" y="763"/>
                  </a:lnTo>
                  <a:lnTo>
                    <a:pt x="446" y="763"/>
                  </a:lnTo>
                  <a:lnTo>
                    <a:pt x="461" y="763"/>
                  </a:lnTo>
                  <a:lnTo>
                    <a:pt x="473" y="763"/>
                  </a:lnTo>
                  <a:lnTo>
                    <a:pt x="485" y="760"/>
                  </a:lnTo>
                  <a:lnTo>
                    <a:pt x="497" y="757"/>
                  </a:lnTo>
                  <a:lnTo>
                    <a:pt x="509" y="754"/>
                  </a:lnTo>
                  <a:lnTo>
                    <a:pt x="512" y="751"/>
                  </a:lnTo>
                  <a:lnTo>
                    <a:pt x="512" y="754"/>
                  </a:lnTo>
                  <a:lnTo>
                    <a:pt x="520" y="748"/>
                  </a:lnTo>
                  <a:lnTo>
                    <a:pt x="529" y="742"/>
                  </a:lnTo>
                  <a:lnTo>
                    <a:pt x="532" y="739"/>
                  </a:lnTo>
                  <a:lnTo>
                    <a:pt x="532" y="736"/>
                  </a:lnTo>
                  <a:lnTo>
                    <a:pt x="529" y="727"/>
                  </a:lnTo>
                  <a:lnTo>
                    <a:pt x="523" y="727"/>
                  </a:lnTo>
                  <a:lnTo>
                    <a:pt x="529" y="727"/>
                  </a:lnTo>
                  <a:lnTo>
                    <a:pt x="529" y="715"/>
                  </a:lnTo>
                  <a:lnTo>
                    <a:pt x="529" y="715"/>
                  </a:lnTo>
                  <a:lnTo>
                    <a:pt x="529" y="715"/>
                  </a:lnTo>
                  <a:lnTo>
                    <a:pt x="526" y="704"/>
                  </a:lnTo>
                  <a:lnTo>
                    <a:pt x="520" y="704"/>
                  </a:lnTo>
                  <a:lnTo>
                    <a:pt x="526" y="704"/>
                  </a:lnTo>
                  <a:lnTo>
                    <a:pt x="526" y="692"/>
                  </a:lnTo>
                  <a:lnTo>
                    <a:pt x="526" y="668"/>
                  </a:lnTo>
                  <a:lnTo>
                    <a:pt x="526" y="641"/>
                  </a:lnTo>
                  <a:lnTo>
                    <a:pt x="529" y="617"/>
                  </a:lnTo>
                  <a:lnTo>
                    <a:pt x="529" y="593"/>
                  </a:lnTo>
                  <a:lnTo>
                    <a:pt x="532" y="575"/>
                  </a:lnTo>
                  <a:lnTo>
                    <a:pt x="532" y="560"/>
                  </a:lnTo>
                  <a:lnTo>
                    <a:pt x="532" y="557"/>
                  </a:lnTo>
                  <a:lnTo>
                    <a:pt x="532" y="557"/>
                  </a:lnTo>
                  <a:lnTo>
                    <a:pt x="532" y="557"/>
                  </a:lnTo>
                  <a:lnTo>
                    <a:pt x="529" y="551"/>
                  </a:lnTo>
                  <a:lnTo>
                    <a:pt x="526" y="545"/>
                  </a:lnTo>
                  <a:lnTo>
                    <a:pt x="523" y="539"/>
                  </a:lnTo>
                  <a:lnTo>
                    <a:pt x="520" y="536"/>
                  </a:lnTo>
                  <a:lnTo>
                    <a:pt x="520" y="536"/>
                  </a:lnTo>
                  <a:lnTo>
                    <a:pt x="515" y="533"/>
                  </a:lnTo>
                  <a:lnTo>
                    <a:pt x="509" y="530"/>
                  </a:lnTo>
                  <a:lnTo>
                    <a:pt x="506" y="533"/>
                  </a:lnTo>
                  <a:lnTo>
                    <a:pt x="509" y="530"/>
                  </a:lnTo>
                  <a:lnTo>
                    <a:pt x="503" y="524"/>
                  </a:lnTo>
                  <a:lnTo>
                    <a:pt x="503" y="524"/>
                  </a:lnTo>
                  <a:lnTo>
                    <a:pt x="500" y="524"/>
                  </a:lnTo>
                  <a:lnTo>
                    <a:pt x="494" y="524"/>
                  </a:lnTo>
                  <a:lnTo>
                    <a:pt x="494" y="527"/>
                  </a:lnTo>
                  <a:lnTo>
                    <a:pt x="497" y="524"/>
                  </a:lnTo>
                  <a:lnTo>
                    <a:pt x="491" y="521"/>
                  </a:lnTo>
                  <a:lnTo>
                    <a:pt x="485" y="518"/>
                  </a:lnTo>
                  <a:lnTo>
                    <a:pt x="485" y="518"/>
                  </a:lnTo>
                  <a:lnTo>
                    <a:pt x="482" y="518"/>
                  </a:lnTo>
                  <a:lnTo>
                    <a:pt x="476" y="518"/>
                  </a:lnTo>
                  <a:lnTo>
                    <a:pt x="467" y="518"/>
                  </a:lnTo>
                  <a:lnTo>
                    <a:pt x="467" y="518"/>
                  </a:lnTo>
                  <a:lnTo>
                    <a:pt x="467" y="518"/>
                  </a:lnTo>
                  <a:lnTo>
                    <a:pt x="461" y="521"/>
                  </a:lnTo>
                  <a:lnTo>
                    <a:pt x="455" y="524"/>
                  </a:lnTo>
                  <a:lnTo>
                    <a:pt x="449" y="527"/>
                  </a:lnTo>
                  <a:lnTo>
                    <a:pt x="446" y="527"/>
                  </a:lnTo>
                  <a:lnTo>
                    <a:pt x="446" y="530"/>
                  </a:lnTo>
                  <a:lnTo>
                    <a:pt x="443" y="536"/>
                  </a:lnTo>
                  <a:lnTo>
                    <a:pt x="446" y="536"/>
                  </a:lnTo>
                  <a:lnTo>
                    <a:pt x="446" y="533"/>
                  </a:lnTo>
                  <a:lnTo>
                    <a:pt x="440" y="536"/>
                  </a:lnTo>
                  <a:lnTo>
                    <a:pt x="434" y="539"/>
                  </a:lnTo>
                  <a:lnTo>
                    <a:pt x="428" y="542"/>
                  </a:lnTo>
                  <a:lnTo>
                    <a:pt x="419" y="545"/>
                  </a:lnTo>
                  <a:lnTo>
                    <a:pt x="419" y="548"/>
                  </a:lnTo>
                  <a:lnTo>
                    <a:pt x="419" y="545"/>
                  </a:lnTo>
                  <a:lnTo>
                    <a:pt x="410" y="545"/>
                  </a:lnTo>
                  <a:lnTo>
                    <a:pt x="401" y="545"/>
                  </a:lnTo>
                  <a:lnTo>
                    <a:pt x="392" y="545"/>
                  </a:lnTo>
                  <a:lnTo>
                    <a:pt x="392" y="548"/>
                  </a:lnTo>
                  <a:lnTo>
                    <a:pt x="395" y="545"/>
                  </a:lnTo>
                  <a:lnTo>
                    <a:pt x="386" y="542"/>
                  </a:lnTo>
                  <a:lnTo>
                    <a:pt x="377" y="539"/>
                  </a:lnTo>
                  <a:lnTo>
                    <a:pt x="368" y="533"/>
                  </a:lnTo>
                  <a:lnTo>
                    <a:pt x="365" y="536"/>
                  </a:lnTo>
                  <a:lnTo>
                    <a:pt x="368" y="533"/>
                  </a:lnTo>
                  <a:lnTo>
                    <a:pt x="362" y="527"/>
                  </a:lnTo>
                  <a:lnTo>
                    <a:pt x="362" y="527"/>
                  </a:lnTo>
                  <a:lnTo>
                    <a:pt x="362" y="527"/>
                  </a:lnTo>
                  <a:lnTo>
                    <a:pt x="353" y="521"/>
                  </a:lnTo>
                  <a:lnTo>
                    <a:pt x="350" y="524"/>
                  </a:lnTo>
                  <a:lnTo>
                    <a:pt x="356" y="524"/>
                  </a:lnTo>
                  <a:lnTo>
                    <a:pt x="353" y="518"/>
                  </a:lnTo>
                  <a:lnTo>
                    <a:pt x="353" y="518"/>
                  </a:lnTo>
                  <a:lnTo>
                    <a:pt x="350" y="515"/>
                  </a:lnTo>
                  <a:lnTo>
                    <a:pt x="347" y="512"/>
                  </a:lnTo>
                  <a:lnTo>
                    <a:pt x="344" y="515"/>
                  </a:lnTo>
                  <a:lnTo>
                    <a:pt x="350" y="515"/>
                  </a:lnTo>
                  <a:lnTo>
                    <a:pt x="350" y="509"/>
                  </a:lnTo>
                  <a:lnTo>
                    <a:pt x="350" y="509"/>
                  </a:lnTo>
                  <a:lnTo>
                    <a:pt x="347" y="506"/>
                  </a:lnTo>
                  <a:lnTo>
                    <a:pt x="344" y="503"/>
                  </a:lnTo>
                  <a:lnTo>
                    <a:pt x="341" y="506"/>
                  </a:lnTo>
                  <a:lnTo>
                    <a:pt x="347" y="506"/>
                  </a:lnTo>
                  <a:lnTo>
                    <a:pt x="344" y="500"/>
                  </a:lnTo>
                  <a:lnTo>
                    <a:pt x="338" y="500"/>
                  </a:lnTo>
                  <a:lnTo>
                    <a:pt x="344" y="500"/>
                  </a:lnTo>
                  <a:lnTo>
                    <a:pt x="344" y="494"/>
                  </a:lnTo>
                  <a:lnTo>
                    <a:pt x="344" y="488"/>
                  </a:lnTo>
                  <a:lnTo>
                    <a:pt x="344" y="482"/>
                  </a:lnTo>
                  <a:lnTo>
                    <a:pt x="344" y="476"/>
                  </a:lnTo>
                  <a:lnTo>
                    <a:pt x="344" y="467"/>
                  </a:lnTo>
                  <a:lnTo>
                    <a:pt x="344" y="461"/>
                  </a:lnTo>
                  <a:lnTo>
                    <a:pt x="338" y="461"/>
                  </a:lnTo>
                  <a:lnTo>
                    <a:pt x="344" y="464"/>
                  </a:lnTo>
                  <a:lnTo>
                    <a:pt x="347" y="458"/>
                  </a:lnTo>
                  <a:lnTo>
                    <a:pt x="350" y="452"/>
                  </a:lnTo>
                  <a:lnTo>
                    <a:pt x="350" y="452"/>
                  </a:lnTo>
                  <a:lnTo>
                    <a:pt x="350" y="449"/>
                  </a:lnTo>
                  <a:lnTo>
                    <a:pt x="350" y="443"/>
                  </a:lnTo>
                  <a:lnTo>
                    <a:pt x="344" y="443"/>
                  </a:lnTo>
                  <a:lnTo>
                    <a:pt x="347" y="446"/>
                  </a:lnTo>
                  <a:lnTo>
                    <a:pt x="350" y="443"/>
                  </a:lnTo>
                  <a:lnTo>
                    <a:pt x="356" y="437"/>
                  </a:lnTo>
                  <a:lnTo>
                    <a:pt x="362" y="431"/>
                  </a:lnTo>
                  <a:lnTo>
                    <a:pt x="371" y="422"/>
                  </a:lnTo>
                  <a:lnTo>
                    <a:pt x="368" y="419"/>
                  </a:lnTo>
                  <a:lnTo>
                    <a:pt x="371" y="425"/>
                  </a:lnTo>
                  <a:lnTo>
                    <a:pt x="380" y="419"/>
                  </a:lnTo>
                  <a:lnTo>
                    <a:pt x="389" y="416"/>
                  </a:lnTo>
                  <a:lnTo>
                    <a:pt x="398" y="413"/>
                  </a:lnTo>
                  <a:lnTo>
                    <a:pt x="395" y="407"/>
                  </a:lnTo>
                  <a:lnTo>
                    <a:pt x="395" y="413"/>
                  </a:lnTo>
                  <a:lnTo>
                    <a:pt x="404" y="413"/>
                  </a:lnTo>
                  <a:lnTo>
                    <a:pt x="416" y="413"/>
                  </a:lnTo>
                  <a:lnTo>
                    <a:pt x="425" y="413"/>
                  </a:lnTo>
                  <a:lnTo>
                    <a:pt x="425" y="407"/>
                  </a:lnTo>
                  <a:lnTo>
                    <a:pt x="425" y="413"/>
                  </a:lnTo>
                  <a:lnTo>
                    <a:pt x="434" y="416"/>
                  </a:lnTo>
                  <a:lnTo>
                    <a:pt x="443" y="419"/>
                  </a:lnTo>
                  <a:lnTo>
                    <a:pt x="443" y="413"/>
                  </a:lnTo>
                  <a:lnTo>
                    <a:pt x="440" y="416"/>
                  </a:lnTo>
                  <a:lnTo>
                    <a:pt x="446" y="422"/>
                  </a:lnTo>
                  <a:lnTo>
                    <a:pt x="449" y="425"/>
                  </a:lnTo>
                  <a:lnTo>
                    <a:pt x="449" y="425"/>
                  </a:lnTo>
                  <a:lnTo>
                    <a:pt x="455" y="428"/>
                  </a:lnTo>
                  <a:lnTo>
                    <a:pt x="455" y="422"/>
                  </a:lnTo>
                  <a:lnTo>
                    <a:pt x="452" y="425"/>
                  </a:lnTo>
                  <a:lnTo>
                    <a:pt x="455" y="431"/>
                  </a:lnTo>
                  <a:lnTo>
                    <a:pt x="455" y="431"/>
                  </a:lnTo>
                  <a:lnTo>
                    <a:pt x="458" y="434"/>
                  </a:lnTo>
                  <a:lnTo>
                    <a:pt x="464" y="437"/>
                  </a:lnTo>
                  <a:lnTo>
                    <a:pt x="464" y="431"/>
                  </a:lnTo>
                  <a:lnTo>
                    <a:pt x="461" y="434"/>
                  </a:lnTo>
                  <a:lnTo>
                    <a:pt x="464" y="437"/>
                  </a:lnTo>
                  <a:lnTo>
                    <a:pt x="467" y="440"/>
                  </a:lnTo>
                  <a:lnTo>
                    <a:pt x="467" y="440"/>
                  </a:lnTo>
                  <a:lnTo>
                    <a:pt x="473" y="440"/>
                  </a:lnTo>
                  <a:lnTo>
                    <a:pt x="473" y="434"/>
                  </a:lnTo>
                  <a:lnTo>
                    <a:pt x="473" y="440"/>
                  </a:lnTo>
                  <a:lnTo>
                    <a:pt x="479" y="443"/>
                  </a:lnTo>
                  <a:lnTo>
                    <a:pt x="485" y="446"/>
                  </a:lnTo>
                  <a:lnTo>
                    <a:pt x="485" y="446"/>
                  </a:lnTo>
                  <a:lnTo>
                    <a:pt x="485" y="446"/>
                  </a:lnTo>
                  <a:lnTo>
                    <a:pt x="491" y="446"/>
                  </a:lnTo>
                  <a:lnTo>
                    <a:pt x="497" y="446"/>
                  </a:lnTo>
                  <a:lnTo>
                    <a:pt x="503" y="446"/>
                  </a:lnTo>
                  <a:lnTo>
                    <a:pt x="509" y="446"/>
                  </a:lnTo>
                  <a:lnTo>
                    <a:pt x="512" y="446"/>
                  </a:lnTo>
                  <a:lnTo>
                    <a:pt x="512" y="446"/>
                  </a:lnTo>
                  <a:lnTo>
                    <a:pt x="517" y="443"/>
                  </a:lnTo>
                  <a:lnTo>
                    <a:pt x="515" y="437"/>
                  </a:lnTo>
                  <a:lnTo>
                    <a:pt x="515" y="443"/>
                  </a:lnTo>
                  <a:lnTo>
                    <a:pt x="520" y="443"/>
                  </a:lnTo>
                  <a:lnTo>
                    <a:pt x="523" y="443"/>
                  </a:lnTo>
                  <a:lnTo>
                    <a:pt x="523" y="443"/>
                  </a:lnTo>
                  <a:lnTo>
                    <a:pt x="529" y="440"/>
                  </a:lnTo>
                  <a:lnTo>
                    <a:pt x="535" y="437"/>
                  </a:lnTo>
                  <a:lnTo>
                    <a:pt x="541" y="434"/>
                  </a:lnTo>
                  <a:lnTo>
                    <a:pt x="541" y="434"/>
                  </a:lnTo>
                  <a:lnTo>
                    <a:pt x="541" y="431"/>
                  </a:lnTo>
                  <a:lnTo>
                    <a:pt x="547" y="425"/>
                  </a:lnTo>
                  <a:lnTo>
                    <a:pt x="550" y="425"/>
                  </a:lnTo>
                  <a:lnTo>
                    <a:pt x="550" y="422"/>
                  </a:lnTo>
                  <a:lnTo>
                    <a:pt x="550" y="419"/>
                  </a:lnTo>
                  <a:lnTo>
                    <a:pt x="544" y="419"/>
                  </a:lnTo>
                  <a:lnTo>
                    <a:pt x="544" y="425"/>
                  </a:lnTo>
                  <a:lnTo>
                    <a:pt x="547" y="425"/>
                  </a:lnTo>
                  <a:lnTo>
                    <a:pt x="550" y="425"/>
                  </a:lnTo>
                  <a:lnTo>
                    <a:pt x="553" y="422"/>
                  </a:lnTo>
                  <a:lnTo>
                    <a:pt x="556" y="416"/>
                  </a:lnTo>
                  <a:lnTo>
                    <a:pt x="556" y="416"/>
                  </a:lnTo>
                  <a:lnTo>
                    <a:pt x="556" y="413"/>
                  </a:lnTo>
                  <a:lnTo>
                    <a:pt x="556" y="410"/>
                  </a:lnTo>
                  <a:lnTo>
                    <a:pt x="550" y="410"/>
                  </a:lnTo>
                  <a:lnTo>
                    <a:pt x="556" y="413"/>
                  </a:lnTo>
                  <a:lnTo>
                    <a:pt x="559" y="404"/>
                  </a:lnTo>
                  <a:lnTo>
                    <a:pt x="559" y="404"/>
                  </a:lnTo>
                  <a:lnTo>
                    <a:pt x="559" y="401"/>
                  </a:lnTo>
                  <a:lnTo>
                    <a:pt x="559" y="389"/>
                  </a:lnTo>
                  <a:lnTo>
                    <a:pt x="559" y="377"/>
                  </a:lnTo>
                  <a:lnTo>
                    <a:pt x="559" y="365"/>
                  </a:lnTo>
                  <a:lnTo>
                    <a:pt x="559" y="353"/>
                  </a:lnTo>
                  <a:lnTo>
                    <a:pt x="556" y="338"/>
                  </a:lnTo>
                  <a:lnTo>
                    <a:pt x="553" y="323"/>
                  </a:lnTo>
                  <a:lnTo>
                    <a:pt x="556" y="338"/>
                  </a:lnTo>
                  <a:lnTo>
                    <a:pt x="550" y="311"/>
                  </a:lnTo>
                  <a:lnTo>
                    <a:pt x="544" y="287"/>
                  </a:lnTo>
                  <a:lnTo>
                    <a:pt x="538" y="263"/>
                  </a:lnTo>
                  <a:lnTo>
                    <a:pt x="532" y="245"/>
                  </a:lnTo>
                  <a:lnTo>
                    <a:pt x="529" y="239"/>
                  </a:lnTo>
                  <a:lnTo>
                    <a:pt x="526" y="242"/>
                  </a:lnTo>
                  <a:lnTo>
                    <a:pt x="512" y="245"/>
                  </a:lnTo>
                  <a:lnTo>
                    <a:pt x="497" y="245"/>
                  </a:lnTo>
                  <a:lnTo>
                    <a:pt x="482" y="248"/>
                  </a:lnTo>
                  <a:lnTo>
                    <a:pt x="467" y="248"/>
                  </a:lnTo>
                  <a:lnTo>
                    <a:pt x="452" y="248"/>
                  </a:lnTo>
                  <a:lnTo>
                    <a:pt x="437" y="248"/>
                  </a:lnTo>
                  <a:lnTo>
                    <a:pt x="422" y="245"/>
                  </a:lnTo>
                  <a:lnTo>
                    <a:pt x="410" y="245"/>
                  </a:lnTo>
                  <a:lnTo>
                    <a:pt x="383" y="242"/>
                  </a:lnTo>
                  <a:lnTo>
                    <a:pt x="365" y="239"/>
                  </a:lnTo>
                  <a:lnTo>
                    <a:pt x="350" y="236"/>
                  </a:lnTo>
                  <a:lnTo>
                    <a:pt x="350" y="239"/>
                  </a:lnTo>
                  <a:lnTo>
                    <a:pt x="353" y="236"/>
                  </a:lnTo>
                  <a:lnTo>
                    <a:pt x="350" y="233"/>
                  </a:lnTo>
                  <a:lnTo>
                    <a:pt x="350" y="233"/>
                  </a:lnTo>
                  <a:lnTo>
                    <a:pt x="347" y="233"/>
                  </a:lnTo>
                  <a:lnTo>
                    <a:pt x="335" y="230"/>
                  </a:lnTo>
                  <a:lnTo>
                    <a:pt x="335" y="233"/>
                  </a:lnTo>
                  <a:lnTo>
                    <a:pt x="338" y="230"/>
                  </a:lnTo>
                  <a:lnTo>
                    <a:pt x="329" y="224"/>
                  </a:lnTo>
                  <a:lnTo>
                    <a:pt x="320" y="218"/>
                  </a:lnTo>
                  <a:lnTo>
                    <a:pt x="317" y="221"/>
                  </a:lnTo>
                  <a:lnTo>
                    <a:pt x="323" y="221"/>
                  </a:lnTo>
                  <a:lnTo>
                    <a:pt x="317" y="213"/>
                  </a:lnTo>
                  <a:lnTo>
                    <a:pt x="311" y="204"/>
                  </a:lnTo>
                  <a:lnTo>
                    <a:pt x="308" y="198"/>
                  </a:lnTo>
                  <a:lnTo>
                    <a:pt x="305" y="189"/>
                  </a:lnTo>
                  <a:lnTo>
                    <a:pt x="302" y="183"/>
                  </a:lnTo>
                  <a:lnTo>
                    <a:pt x="296" y="183"/>
                  </a:lnTo>
                  <a:lnTo>
                    <a:pt x="302" y="183"/>
                  </a:lnTo>
                  <a:lnTo>
                    <a:pt x="302" y="174"/>
                  </a:lnTo>
                  <a:lnTo>
                    <a:pt x="296" y="174"/>
                  </a:lnTo>
                  <a:lnTo>
                    <a:pt x="302" y="177"/>
                  </a:lnTo>
                  <a:lnTo>
                    <a:pt x="305" y="168"/>
                  </a:lnTo>
                  <a:lnTo>
                    <a:pt x="305" y="168"/>
                  </a:lnTo>
                  <a:lnTo>
                    <a:pt x="305" y="165"/>
                  </a:lnTo>
                  <a:lnTo>
                    <a:pt x="305" y="156"/>
                  </a:lnTo>
                  <a:lnTo>
                    <a:pt x="299" y="156"/>
                  </a:lnTo>
                  <a:lnTo>
                    <a:pt x="305" y="159"/>
                  </a:lnTo>
                  <a:lnTo>
                    <a:pt x="308" y="153"/>
                  </a:lnTo>
                  <a:lnTo>
                    <a:pt x="311" y="147"/>
                  </a:lnTo>
                  <a:lnTo>
                    <a:pt x="305" y="144"/>
                  </a:lnTo>
                  <a:lnTo>
                    <a:pt x="308" y="147"/>
                  </a:lnTo>
                  <a:lnTo>
                    <a:pt x="314" y="141"/>
                  </a:lnTo>
                  <a:lnTo>
                    <a:pt x="317" y="141"/>
                  </a:lnTo>
                  <a:lnTo>
                    <a:pt x="317" y="141"/>
                  </a:lnTo>
                  <a:lnTo>
                    <a:pt x="320" y="135"/>
                  </a:lnTo>
                  <a:lnTo>
                    <a:pt x="314" y="132"/>
                  </a:lnTo>
                  <a:lnTo>
                    <a:pt x="317" y="135"/>
                  </a:lnTo>
                  <a:lnTo>
                    <a:pt x="323" y="129"/>
                  </a:lnTo>
                  <a:lnTo>
                    <a:pt x="329" y="123"/>
                  </a:lnTo>
                  <a:lnTo>
                    <a:pt x="332" y="123"/>
                  </a:lnTo>
                  <a:lnTo>
                    <a:pt x="332" y="123"/>
                  </a:lnTo>
                  <a:lnTo>
                    <a:pt x="335" y="117"/>
                  </a:lnTo>
                  <a:lnTo>
                    <a:pt x="341" y="108"/>
                  </a:lnTo>
                  <a:lnTo>
                    <a:pt x="344" y="99"/>
                  </a:lnTo>
                  <a:lnTo>
                    <a:pt x="347" y="90"/>
                  </a:lnTo>
                  <a:lnTo>
                    <a:pt x="347" y="90"/>
                  </a:lnTo>
                  <a:lnTo>
                    <a:pt x="347" y="87"/>
                  </a:lnTo>
                  <a:lnTo>
                    <a:pt x="347" y="75"/>
                  </a:lnTo>
                  <a:lnTo>
                    <a:pt x="347" y="66"/>
                  </a:lnTo>
                  <a:lnTo>
                    <a:pt x="347" y="54"/>
                  </a:lnTo>
                  <a:lnTo>
                    <a:pt x="347" y="54"/>
                  </a:lnTo>
                  <a:lnTo>
                    <a:pt x="347" y="54"/>
                  </a:lnTo>
                  <a:lnTo>
                    <a:pt x="344" y="45"/>
                  </a:lnTo>
                  <a:lnTo>
                    <a:pt x="341" y="33"/>
                  </a:lnTo>
                  <a:lnTo>
                    <a:pt x="341" y="33"/>
                  </a:lnTo>
                  <a:lnTo>
                    <a:pt x="338" y="30"/>
                  </a:lnTo>
                  <a:lnTo>
                    <a:pt x="335" y="27"/>
                  </a:lnTo>
                  <a:lnTo>
                    <a:pt x="332" y="24"/>
                  </a:lnTo>
                  <a:lnTo>
                    <a:pt x="326" y="18"/>
                  </a:lnTo>
                  <a:lnTo>
                    <a:pt x="323" y="15"/>
                  </a:lnTo>
                  <a:lnTo>
                    <a:pt x="320" y="12"/>
                  </a:lnTo>
                  <a:lnTo>
                    <a:pt x="320" y="12"/>
                  </a:lnTo>
                  <a:lnTo>
                    <a:pt x="320" y="12"/>
                  </a:lnTo>
                  <a:lnTo>
                    <a:pt x="314" y="9"/>
                  </a:lnTo>
                  <a:lnTo>
                    <a:pt x="308" y="6"/>
                  </a:lnTo>
                  <a:lnTo>
                    <a:pt x="302" y="3"/>
                  </a:lnTo>
                  <a:lnTo>
                    <a:pt x="293" y="0"/>
                  </a:lnTo>
                  <a:lnTo>
                    <a:pt x="293" y="0"/>
                  </a:lnTo>
                  <a:lnTo>
                    <a:pt x="290" y="0"/>
                  </a:lnTo>
                  <a:lnTo>
                    <a:pt x="284" y="0"/>
                  </a:lnTo>
                  <a:lnTo>
                    <a:pt x="275" y="0"/>
                  </a:lnTo>
                  <a:lnTo>
                    <a:pt x="266" y="0"/>
                  </a:lnTo>
                  <a:lnTo>
                    <a:pt x="260" y="0"/>
                  </a:lnTo>
                  <a:lnTo>
                    <a:pt x="251" y="0"/>
                  </a:lnTo>
                  <a:lnTo>
                    <a:pt x="245" y="0"/>
                  </a:lnTo>
                  <a:lnTo>
                    <a:pt x="245" y="0"/>
                  </a:lnTo>
                  <a:lnTo>
                    <a:pt x="245" y="0"/>
                  </a:lnTo>
                  <a:lnTo>
                    <a:pt x="239" y="3"/>
                  </a:lnTo>
                  <a:lnTo>
                    <a:pt x="239" y="6"/>
                  </a:lnTo>
                  <a:lnTo>
                    <a:pt x="239" y="3"/>
                  </a:lnTo>
                  <a:lnTo>
                    <a:pt x="233" y="3"/>
                  </a:lnTo>
                  <a:lnTo>
                    <a:pt x="233" y="3"/>
                  </a:lnTo>
                  <a:lnTo>
                    <a:pt x="233" y="3"/>
                  </a:lnTo>
                  <a:lnTo>
                    <a:pt x="227" y="6"/>
                  </a:lnTo>
                  <a:lnTo>
                    <a:pt x="221" y="9"/>
                  </a:lnTo>
                  <a:lnTo>
                    <a:pt x="215" y="12"/>
                  </a:lnTo>
                  <a:lnTo>
                    <a:pt x="215" y="12"/>
                  </a:lnTo>
                  <a:lnTo>
                    <a:pt x="212" y="12"/>
                  </a:lnTo>
                  <a:lnTo>
                    <a:pt x="209" y="15"/>
                  </a:lnTo>
                  <a:lnTo>
                    <a:pt x="212" y="18"/>
                  </a:lnTo>
                  <a:lnTo>
                    <a:pt x="212" y="15"/>
                  </a:lnTo>
                  <a:lnTo>
                    <a:pt x="206" y="18"/>
                  </a:lnTo>
                  <a:lnTo>
                    <a:pt x="206" y="18"/>
                  </a:lnTo>
                  <a:lnTo>
                    <a:pt x="203" y="18"/>
                  </a:lnTo>
                  <a:lnTo>
                    <a:pt x="200" y="21"/>
                  </a:lnTo>
                  <a:lnTo>
                    <a:pt x="200" y="24"/>
                  </a:lnTo>
                  <a:lnTo>
                    <a:pt x="200" y="24"/>
                  </a:lnTo>
                  <a:lnTo>
                    <a:pt x="197" y="30"/>
                  </a:lnTo>
                  <a:lnTo>
                    <a:pt x="200" y="30"/>
                  </a:lnTo>
                  <a:lnTo>
                    <a:pt x="197" y="27"/>
                  </a:lnTo>
                  <a:lnTo>
                    <a:pt x="191" y="33"/>
                  </a:lnTo>
                  <a:lnTo>
                    <a:pt x="191" y="36"/>
                  </a:lnTo>
                  <a:lnTo>
                    <a:pt x="191" y="36"/>
                  </a:lnTo>
                  <a:lnTo>
                    <a:pt x="188" y="48"/>
                  </a:lnTo>
                  <a:lnTo>
                    <a:pt x="185" y="57"/>
                  </a:lnTo>
                  <a:lnTo>
                    <a:pt x="185" y="57"/>
                  </a:lnTo>
                  <a:lnTo>
                    <a:pt x="185" y="57"/>
                  </a:lnTo>
                  <a:lnTo>
                    <a:pt x="185" y="66"/>
                  </a:lnTo>
                  <a:lnTo>
                    <a:pt x="185" y="75"/>
                  </a:lnTo>
                  <a:lnTo>
                    <a:pt x="185" y="87"/>
                  </a:lnTo>
                  <a:lnTo>
                    <a:pt x="185" y="90"/>
                  </a:lnTo>
                  <a:lnTo>
                    <a:pt x="185" y="90"/>
                  </a:lnTo>
                  <a:lnTo>
                    <a:pt x="188" y="99"/>
                  </a:lnTo>
                  <a:lnTo>
                    <a:pt x="191" y="108"/>
                  </a:lnTo>
                  <a:lnTo>
                    <a:pt x="191" y="108"/>
                  </a:lnTo>
                  <a:lnTo>
                    <a:pt x="191" y="108"/>
                  </a:lnTo>
                  <a:lnTo>
                    <a:pt x="197" y="114"/>
                  </a:lnTo>
                  <a:lnTo>
                    <a:pt x="200" y="111"/>
                  </a:lnTo>
                  <a:lnTo>
                    <a:pt x="197" y="114"/>
                  </a:lnTo>
                  <a:lnTo>
                    <a:pt x="203" y="123"/>
                  </a:lnTo>
                  <a:lnTo>
                    <a:pt x="203" y="123"/>
                  </a:lnTo>
                  <a:lnTo>
                    <a:pt x="203" y="123"/>
                  </a:lnTo>
                  <a:lnTo>
                    <a:pt x="209" y="129"/>
                  </a:lnTo>
                  <a:lnTo>
                    <a:pt x="212" y="126"/>
                  </a:lnTo>
                  <a:lnTo>
                    <a:pt x="209" y="129"/>
                  </a:lnTo>
                  <a:lnTo>
                    <a:pt x="215" y="138"/>
                  </a:lnTo>
                  <a:lnTo>
                    <a:pt x="218" y="147"/>
                  </a:lnTo>
                  <a:lnTo>
                    <a:pt x="221" y="153"/>
                  </a:lnTo>
                  <a:lnTo>
                    <a:pt x="224" y="162"/>
                  </a:lnTo>
                  <a:lnTo>
                    <a:pt x="227" y="159"/>
                  </a:lnTo>
                  <a:lnTo>
                    <a:pt x="224" y="159"/>
                  </a:lnTo>
                  <a:lnTo>
                    <a:pt x="224" y="168"/>
                  </a:lnTo>
                  <a:lnTo>
                    <a:pt x="227" y="168"/>
                  </a:lnTo>
                  <a:lnTo>
                    <a:pt x="224" y="168"/>
                  </a:lnTo>
                  <a:lnTo>
                    <a:pt x="221" y="177"/>
                  </a:lnTo>
                  <a:lnTo>
                    <a:pt x="221" y="177"/>
                  </a:lnTo>
                  <a:lnTo>
                    <a:pt x="221" y="177"/>
                  </a:lnTo>
                  <a:lnTo>
                    <a:pt x="221" y="186"/>
                  </a:lnTo>
                  <a:lnTo>
                    <a:pt x="224" y="186"/>
                  </a:lnTo>
                  <a:lnTo>
                    <a:pt x="221" y="186"/>
                  </a:lnTo>
                  <a:lnTo>
                    <a:pt x="215" y="195"/>
                  </a:lnTo>
                  <a:lnTo>
                    <a:pt x="212" y="201"/>
                  </a:lnTo>
                  <a:lnTo>
                    <a:pt x="206" y="210"/>
                  </a:lnTo>
                  <a:lnTo>
                    <a:pt x="209" y="210"/>
                  </a:lnTo>
                  <a:lnTo>
                    <a:pt x="209" y="207"/>
                  </a:lnTo>
                  <a:lnTo>
                    <a:pt x="200" y="213"/>
                  </a:lnTo>
                  <a:lnTo>
                    <a:pt x="191" y="218"/>
                  </a:lnTo>
                  <a:lnTo>
                    <a:pt x="182" y="224"/>
                  </a:lnTo>
                  <a:lnTo>
                    <a:pt x="167" y="230"/>
                  </a:lnTo>
                  <a:lnTo>
                    <a:pt x="167" y="233"/>
                  </a:lnTo>
                  <a:lnTo>
                    <a:pt x="167" y="230"/>
                  </a:lnTo>
                  <a:lnTo>
                    <a:pt x="155" y="233"/>
                  </a:lnTo>
                  <a:lnTo>
                    <a:pt x="146" y="233"/>
                  </a:lnTo>
                  <a:lnTo>
                    <a:pt x="131" y="233"/>
                  </a:lnTo>
                  <a:lnTo>
                    <a:pt x="116" y="233"/>
                  </a:lnTo>
                  <a:lnTo>
                    <a:pt x="98" y="233"/>
                  </a:lnTo>
                  <a:lnTo>
                    <a:pt x="80" y="233"/>
                  </a:lnTo>
                  <a:lnTo>
                    <a:pt x="59" y="233"/>
                  </a:lnTo>
                  <a:lnTo>
                    <a:pt x="38" y="233"/>
                  </a:lnTo>
                  <a:lnTo>
                    <a:pt x="18" y="233"/>
                  </a:lnTo>
                  <a:lnTo>
                    <a:pt x="15" y="233"/>
                  </a:lnTo>
                  <a:lnTo>
                    <a:pt x="15" y="236"/>
                  </a:lnTo>
                  <a:lnTo>
                    <a:pt x="12" y="251"/>
                  </a:lnTo>
                  <a:lnTo>
                    <a:pt x="9" y="272"/>
                  </a:lnTo>
                  <a:lnTo>
                    <a:pt x="6" y="296"/>
                  </a:lnTo>
                  <a:lnTo>
                    <a:pt x="3" y="320"/>
                  </a:lnTo>
                  <a:lnTo>
                    <a:pt x="0" y="344"/>
                  </a:lnTo>
                  <a:lnTo>
                    <a:pt x="0" y="365"/>
                  </a:lnTo>
                  <a:lnTo>
                    <a:pt x="0" y="383"/>
                  </a:lnTo>
                  <a:lnTo>
                    <a:pt x="0" y="395"/>
                  </a:lnTo>
                  <a:lnTo>
                    <a:pt x="0" y="398"/>
                  </a:lnTo>
                  <a:lnTo>
                    <a:pt x="0" y="398"/>
                  </a:lnTo>
                  <a:lnTo>
                    <a:pt x="3" y="404"/>
                  </a:lnTo>
                  <a:lnTo>
                    <a:pt x="6" y="410"/>
                  </a:lnTo>
                  <a:lnTo>
                    <a:pt x="6" y="410"/>
                  </a:lnTo>
                  <a:lnTo>
                    <a:pt x="6" y="410"/>
                  </a:lnTo>
                  <a:lnTo>
                    <a:pt x="9" y="413"/>
                  </a:lnTo>
                  <a:lnTo>
                    <a:pt x="15" y="419"/>
                  </a:lnTo>
                  <a:lnTo>
                    <a:pt x="18" y="422"/>
                  </a:lnTo>
                  <a:lnTo>
                    <a:pt x="18" y="422"/>
                  </a:lnTo>
                  <a:lnTo>
                    <a:pt x="23" y="425"/>
                  </a:lnTo>
                  <a:lnTo>
                    <a:pt x="29" y="428"/>
                  </a:lnTo>
                  <a:lnTo>
                    <a:pt x="38" y="431"/>
                  </a:lnTo>
                  <a:lnTo>
                    <a:pt x="44" y="434"/>
                  </a:lnTo>
                  <a:lnTo>
                    <a:pt x="44" y="434"/>
                  </a:lnTo>
                  <a:lnTo>
                    <a:pt x="44" y="434"/>
                  </a:lnTo>
                  <a:lnTo>
                    <a:pt x="53" y="434"/>
                  </a:lnTo>
                  <a:lnTo>
                    <a:pt x="62" y="434"/>
                  </a:lnTo>
                  <a:lnTo>
                    <a:pt x="68" y="434"/>
                  </a:lnTo>
                  <a:lnTo>
                    <a:pt x="77" y="434"/>
                  </a:lnTo>
                  <a:lnTo>
                    <a:pt x="77" y="434"/>
                  </a:lnTo>
                  <a:lnTo>
                    <a:pt x="80" y="434"/>
                  </a:lnTo>
                  <a:lnTo>
                    <a:pt x="89" y="431"/>
                  </a:lnTo>
                  <a:lnTo>
                    <a:pt x="95" y="428"/>
                  </a:lnTo>
                  <a:lnTo>
                    <a:pt x="101" y="425"/>
                  </a:lnTo>
                  <a:lnTo>
                    <a:pt x="101" y="425"/>
                  </a:lnTo>
                  <a:lnTo>
                    <a:pt x="101" y="422"/>
                  </a:lnTo>
                  <a:lnTo>
                    <a:pt x="107" y="416"/>
                  </a:lnTo>
                  <a:lnTo>
                    <a:pt x="104" y="413"/>
                  </a:lnTo>
                  <a:lnTo>
                    <a:pt x="107" y="419"/>
                  </a:lnTo>
                  <a:lnTo>
                    <a:pt x="113" y="416"/>
                  </a:lnTo>
                  <a:lnTo>
                    <a:pt x="113" y="416"/>
                  </a:lnTo>
                  <a:lnTo>
                    <a:pt x="113" y="413"/>
                  </a:lnTo>
                  <a:lnTo>
                    <a:pt x="119" y="407"/>
                  </a:lnTo>
                  <a:lnTo>
                    <a:pt x="116" y="404"/>
                  </a:lnTo>
                  <a:lnTo>
                    <a:pt x="116" y="410"/>
                  </a:lnTo>
                  <a:lnTo>
                    <a:pt x="125" y="410"/>
                  </a:lnTo>
                  <a:lnTo>
                    <a:pt x="125" y="410"/>
                  </a:lnTo>
                  <a:lnTo>
                    <a:pt x="128" y="410"/>
                  </a:lnTo>
                  <a:lnTo>
                    <a:pt x="134" y="407"/>
                  </a:lnTo>
                  <a:lnTo>
                    <a:pt x="131" y="401"/>
                  </a:lnTo>
                  <a:lnTo>
                    <a:pt x="131" y="407"/>
                  </a:lnTo>
                  <a:lnTo>
                    <a:pt x="140" y="407"/>
                  </a:lnTo>
                  <a:lnTo>
                    <a:pt x="149" y="407"/>
                  </a:lnTo>
                  <a:lnTo>
                    <a:pt x="149" y="401"/>
                  </a:lnTo>
                  <a:lnTo>
                    <a:pt x="149" y="407"/>
                  </a:lnTo>
                  <a:lnTo>
                    <a:pt x="158" y="410"/>
                  </a:lnTo>
                  <a:lnTo>
                    <a:pt x="167" y="413"/>
                  </a:lnTo>
                  <a:lnTo>
                    <a:pt x="173" y="416"/>
                  </a:lnTo>
                  <a:lnTo>
                    <a:pt x="182" y="422"/>
                  </a:lnTo>
                  <a:lnTo>
                    <a:pt x="182" y="416"/>
                  </a:lnTo>
                  <a:lnTo>
                    <a:pt x="179" y="419"/>
                  </a:lnTo>
                  <a:lnTo>
                    <a:pt x="185" y="425"/>
                  </a:lnTo>
                  <a:lnTo>
                    <a:pt x="188" y="422"/>
                  </a:lnTo>
                  <a:lnTo>
                    <a:pt x="185" y="425"/>
                  </a:lnTo>
                  <a:lnTo>
                    <a:pt x="191" y="434"/>
                  </a:lnTo>
                  <a:lnTo>
                    <a:pt x="197" y="443"/>
                  </a:lnTo>
                  <a:lnTo>
                    <a:pt x="200" y="452"/>
                  </a:lnTo>
                  <a:lnTo>
                    <a:pt x="203" y="464"/>
                  </a:lnTo>
                  <a:lnTo>
                    <a:pt x="206" y="461"/>
                  </a:lnTo>
                  <a:lnTo>
                    <a:pt x="203" y="461"/>
                  </a:lnTo>
                  <a:lnTo>
                    <a:pt x="203" y="473"/>
                  </a:lnTo>
                  <a:lnTo>
                    <a:pt x="203" y="482"/>
                  </a:lnTo>
                  <a:lnTo>
                    <a:pt x="206" y="482"/>
                  </a:lnTo>
                  <a:lnTo>
                    <a:pt x="203" y="482"/>
                  </a:lnTo>
                  <a:lnTo>
                    <a:pt x="200" y="488"/>
                  </a:lnTo>
                  <a:lnTo>
                    <a:pt x="197" y="497"/>
                  </a:lnTo>
                  <a:lnTo>
                    <a:pt x="200" y="497"/>
                  </a:lnTo>
                  <a:lnTo>
                    <a:pt x="197" y="494"/>
                  </a:lnTo>
                  <a:lnTo>
                    <a:pt x="191" y="500"/>
                  </a:lnTo>
                  <a:lnTo>
                    <a:pt x="185" y="506"/>
                  </a:lnTo>
                  <a:lnTo>
                    <a:pt x="179" y="512"/>
                  </a:lnTo>
                  <a:lnTo>
                    <a:pt x="182" y="515"/>
                  </a:lnTo>
                  <a:lnTo>
                    <a:pt x="182" y="512"/>
                  </a:lnTo>
                  <a:lnTo>
                    <a:pt x="173" y="515"/>
                  </a:lnTo>
                  <a:lnTo>
                    <a:pt x="167" y="518"/>
                  </a:lnTo>
                  <a:lnTo>
                    <a:pt x="158" y="521"/>
                  </a:lnTo>
                  <a:lnTo>
                    <a:pt x="149" y="524"/>
                  </a:lnTo>
                  <a:lnTo>
                    <a:pt x="149" y="527"/>
                  </a:lnTo>
                  <a:lnTo>
                    <a:pt x="149" y="524"/>
                  </a:lnTo>
                  <a:lnTo>
                    <a:pt x="140" y="524"/>
                  </a:lnTo>
                  <a:lnTo>
                    <a:pt x="131" y="524"/>
                  </a:lnTo>
                  <a:lnTo>
                    <a:pt x="131" y="527"/>
                  </a:lnTo>
                  <a:lnTo>
                    <a:pt x="134" y="524"/>
                  </a:lnTo>
                  <a:lnTo>
                    <a:pt x="128" y="521"/>
                  </a:lnTo>
                  <a:lnTo>
                    <a:pt x="119" y="518"/>
                  </a:lnTo>
                  <a:lnTo>
                    <a:pt x="116" y="521"/>
                  </a:lnTo>
                  <a:lnTo>
                    <a:pt x="119" y="518"/>
                  </a:lnTo>
                  <a:lnTo>
                    <a:pt x="113" y="512"/>
                  </a:lnTo>
                  <a:lnTo>
                    <a:pt x="107" y="506"/>
                  </a:lnTo>
                  <a:lnTo>
                    <a:pt x="101" y="500"/>
                  </a:lnTo>
                  <a:lnTo>
                    <a:pt x="101" y="500"/>
                  </a:lnTo>
                  <a:lnTo>
                    <a:pt x="101" y="500"/>
                  </a:lnTo>
                  <a:lnTo>
                    <a:pt x="95" y="497"/>
                  </a:lnTo>
                  <a:lnTo>
                    <a:pt x="89" y="494"/>
                  </a:lnTo>
                  <a:lnTo>
                    <a:pt x="83" y="491"/>
                  </a:lnTo>
                  <a:lnTo>
                    <a:pt x="83" y="491"/>
                  </a:lnTo>
                  <a:lnTo>
                    <a:pt x="80" y="491"/>
                  </a:lnTo>
                  <a:lnTo>
                    <a:pt x="74" y="491"/>
                  </a:lnTo>
                  <a:lnTo>
                    <a:pt x="68" y="491"/>
                  </a:lnTo>
                  <a:lnTo>
                    <a:pt x="59" y="491"/>
                  </a:lnTo>
                  <a:lnTo>
                    <a:pt x="53" y="491"/>
                  </a:lnTo>
                  <a:lnTo>
                    <a:pt x="53" y="491"/>
                  </a:lnTo>
                  <a:lnTo>
                    <a:pt x="50" y="491"/>
                  </a:lnTo>
                  <a:lnTo>
                    <a:pt x="44" y="497"/>
                  </a:lnTo>
                  <a:lnTo>
                    <a:pt x="47" y="500"/>
                  </a:lnTo>
                  <a:lnTo>
                    <a:pt x="47" y="497"/>
                  </a:lnTo>
                  <a:lnTo>
                    <a:pt x="38" y="500"/>
                  </a:lnTo>
                  <a:lnTo>
                    <a:pt x="32" y="503"/>
                  </a:lnTo>
                  <a:lnTo>
                    <a:pt x="32" y="503"/>
                  </a:lnTo>
                  <a:lnTo>
                    <a:pt x="29" y="503"/>
                  </a:lnTo>
                  <a:lnTo>
                    <a:pt x="23" y="509"/>
                  </a:lnTo>
                  <a:lnTo>
                    <a:pt x="18" y="515"/>
                  </a:lnTo>
                  <a:lnTo>
                    <a:pt x="18" y="518"/>
                  </a:lnTo>
                  <a:lnTo>
                    <a:pt x="18" y="518"/>
                  </a:lnTo>
                  <a:lnTo>
                    <a:pt x="15" y="524"/>
                  </a:lnTo>
                  <a:lnTo>
                    <a:pt x="18" y="524"/>
                  </a:lnTo>
                  <a:lnTo>
                    <a:pt x="15" y="521"/>
                  </a:lnTo>
                  <a:lnTo>
                    <a:pt x="9" y="527"/>
                  </a:lnTo>
                  <a:lnTo>
                    <a:pt x="9" y="530"/>
                  </a:lnTo>
                  <a:lnTo>
                    <a:pt x="9" y="530"/>
                  </a:lnTo>
                  <a:lnTo>
                    <a:pt x="6" y="539"/>
                  </a:lnTo>
                  <a:lnTo>
                    <a:pt x="3" y="545"/>
                  </a:lnTo>
                  <a:lnTo>
                    <a:pt x="3" y="545"/>
                  </a:lnTo>
                  <a:lnTo>
                    <a:pt x="3" y="545"/>
                  </a:lnTo>
                  <a:lnTo>
                    <a:pt x="3" y="557"/>
                  </a:lnTo>
                  <a:lnTo>
                    <a:pt x="3" y="566"/>
                  </a:lnTo>
                  <a:lnTo>
                    <a:pt x="3" y="566"/>
                  </a:lnTo>
                  <a:lnTo>
                    <a:pt x="3" y="569"/>
                  </a:lnTo>
                  <a:lnTo>
                    <a:pt x="6" y="581"/>
                  </a:lnTo>
                  <a:lnTo>
                    <a:pt x="9" y="578"/>
                  </a:lnTo>
                  <a:lnTo>
                    <a:pt x="6" y="578"/>
                  </a:lnTo>
                  <a:lnTo>
                    <a:pt x="9" y="605"/>
                  </a:lnTo>
                  <a:lnTo>
                    <a:pt x="15" y="635"/>
                  </a:lnTo>
                  <a:lnTo>
                    <a:pt x="18" y="650"/>
                  </a:lnTo>
                  <a:lnTo>
                    <a:pt x="18" y="659"/>
                  </a:lnTo>
                  <a:lnTo>
                    <a:pt x="18" y="653"/>
                  </a:lnTo>
                  <a:lnTo>
                    <a:pt x="20" y="665"/>
                  </a:lnTo>
                  <a:lnTo>
                    <a:pt x="23" y="662"/>
                  </a:lnTo>
                  <a:lnTo>
                    <a:pt x="20" y="662"/>
                  </a:lnTo>
                  <a:lnTo>
                    <a:pt x="20" y="677"/>
                  </a:lnTo>
                  <a:lnTo>
                    <a:pt x="23" y="692"/>
                  </a:lnTo>
                  <a:lnTo>
                    <a:pt x="23" y="704"/>
                  </a:lnTo>
                  <a:lnTo>
                    <a:pt x="26" y="704"/>
                  </a:lnTo>
                  <a:lnTo>
                    <a:pt x="23" y="704"/>
                  </a:lnTo>
                  <a:lnTo>
                    <a:pt x="20" y="715"/>
                  </a:lnTo>
                  <a:lnTo>
                    <a:pt x="20" y="715"/>
                  </a:lnTo>
                  <a:lnTo>
                    <a:pt x="20" y="715"/>
                  </a:lnTo>
                  <a:lnTo>
                    <a:pt x="20" y="721"/>
                  </a:lnTo>
                  <a:lnTo>
                    <a:pt x="23" y="721"/>
                  </a:lnTo>
                  <a:lnTo>
                    <a:pt x="20" y="721"/>
                  </a:lnTo>
                  <a:lnTo>
                    <a:pt x="18" y="727"/>
                  </a:lnTo>
                  <a:lnTo>
                    <a:pt x="18" y="727"/>
                  </a:lnTo>
                  <a:lnTo>
                    <a:pt x="18" y="727"/>
                  </a:lnTo>
                  <a:lnTo>
                    <a:pt x="18" y="733"/>
                  </a:lnTo>
                  <a:lnTo>
                    <a:pt x="20" y="733"/>
                  </a:lnTo>
                  <a:lnTo>
                    <a:pt x="18" y="730"/>
                  </a:lnTo>
                  <a:lnTo>
                    <a:pt x="15" y="733"/>
                  </a:lnTo>
                  <a:lnTo>
                    <a:pt x="6" y="742"/>
                  </a:lnTo>
                  <a:lnTo>
                    <a:pt x="18" y="742"/>
                  </a:lnTo>
                  <a:lnTo>
                    <a:pt x="38" y="739"/>
                  </a:lnTo>
                  <a:lnTo>
                    <a:pt x="41" y="736"/>
                  </a:lnTo>
                  <a:lnTo>
                    <a:pt x="41" y="739"/>
                  </a:lnTo>
                  <a:lnTo>
                    <a:pt x="62" y="733"/>
                  </a:lnTo>
                  <a:lnTo>
                    <a:pt x="59" y="727"/>
                  </a:lnTo>
                  <a:lnTo>
                    <a:pt x="59" y="733"/>
                  </a:lnTo>
                  <a:lnTo>
                    <a:pt x="80" y="733"/>
                  </a:lnTo>
                  <a:lnTo>
                    <a:pt x="98" y="730"/>
                  </a:lnTo>
                  <a:lnTo>
                    <a:pt x="119" y="727"/>
                  </a:lnTo>
                  <a:lnTo>
                    <a:pt x="137" y="727"/>
                  </a:lnTo>
                  <a:lnTo>
                    <a:pt x="137" y="721"/>
                  </a:lnTo>
                  <a:lnTo>
                    <a:pt x="137" y="727"/>
                  </a:lnTo>
                  <a:lnTo>
                    <a:pt x="146" y="730"/>
                  </a:lnTo>
                  <a:lnTo>
                    <a:pt x="146" y="730"/>
                  </a:lnTo>
                  <a:lnTo>
                    <a:pt x="146" y="730"/>
                  </a:lnTo>
                  <a:lnTo>
                    <a:pt x="155" y="730"/>
                  </a:lnTo>
                  <a:lnTo>
                    <a:pt x="155" y="724"/>
                  </a:lnTo>
                  <a:lnTo>
                    <a:pt x="155" y="730"/>
                  </a:lnTo>
                  <a:lnTo>
                    <a:pt x="161" y="733"/>
                  </a:lnTo>
                  <a:lnTo>
                    <a:pt x="170" y="736"/>
                  </a:lnTo>
                  <a:lnTo>
                    <a:pt x="164" y="733"/>
                  </a:lnTo>
                  <a:lnTo>
                    <a:pt x="170" y="736"/>
                  </a:lnTo>
                  <a:lnTo>
                    <a:pt x="182" y="739"/>
                  </a:lnTo>
                  <a:close/>
                  <a:moveTo>
                    <a:pt x="170" y="727"/>
                  </a:moveTo>
                  <a:lnTo>
                    <a:pt x="170" y="730"/>
                  </a:lnTo>
                  <a:lnTo>
                    <a:pt x="173" y="727"/>
                  </a:lnTo>
                  <a:lnTo>
                    <a:pt x="164" y="724"/>
                  </a:lnTo>
                  <a:lnTo>
                    <a:pt x="158" y="721"/>
                  </a:lnTo>
                  <a:lnTo>
                    <a:pt x="158" y="721"/>
                  </a:lnTo>
                  <a:lnTo>
                    <a:pt x="155" y="721"/>
                  </a:lnTo>
                  <a:lnTo>
                    <a:pt x="146" y="721"/>
                  </a:lnTo>
                  <a:lnTo>
                    <a:pt x="146" y="724"/>
                  </a:lnTo>
                  <a:lnTo>
                    <a:pt x="149" y="721"/>
                  </a:lnTo>
                  <a:lnTo>
                    <a:pt x="140" y="718"/>
                  </a:lnTo>
                  <a:lnTo>
                    <a:pt x="140" y="718"/>
                  </a:lnTo>
                  <a:lnTo>
                    <a:pt x="137" y="718"/>
                  </a:lnTo>
                  <a:lnTo>
                    <a:pt x="119" y="718"/>
                  </a:lnTo>
                  <a:lnTo>
                    <a:pt x="98" y="721"/>
                  </a:lnTo>
                  <a:lnTo>
                    <a:pt x="80" y="724"/>
                  </a:lnTo>
                  <a:lnTo>
                    <a:pt x="59" y="724"/>
                  </a:lnTo>
                  <a:lnTo>
                    <a:pt x="59" y="724"/>
                  </a:lnTo>
                  <a:lnTo>
                    <a:pt x="59" y="724"/>
                  </a:lnTo>
                  <a:lnTo>
                    <a:pt x="38" y="730"/>
                  </a:lnTo>
                  <a:lnTo>
                    <a:pt x="38" y="733"/>
                  </a:lnTo>
                  <a:lnTo>
                    <a:pt x="38" y="730"/>
                  </a:lnTo>
                  <a:lnTo>
                    <a:pt x="18" y="733"/>
                  </a:lnTo>
                  <a:lnTo>
                    <a:pt x="18" y="736"/>
                  </a:lnTo>
                  <a:lnTo>
                    <a:pt x="20" y="739"/>
                  </a:lnTo>
                  <a:lnTo>
                    <a:pt x="23" y="736"/>
                  </a:lnTo>
                  <a:lnTo>
                    <a:pt x="26" y="736"/>
                  </a:lnTo>
                  <a:lnTo>
                    <a:pt x="26" y="733"/>
                  </a:lnTo>
                  <a:lnTo>
                    <a:pt x="26" y="727"/>
                  </a:lnTo>
                  <a:lnTo>
                    <a:pt x="20" y="727"/>
                  </a:lnTo>
                  <a:lnTo>
                    <a:pt x="26" y="730"/>
                  </a:lnTo>
                  <a:lnTo>
                    <a:pt x="29" y="724"/>
                  </a:lnTo>
                  <a:lnTo>
                    <a:pt x="29" y="724"/>
                  </a:lnTo>
                  <a:lnTo>
                    <a:pt x="29" y="721"/>
                  </a:lnTo>
                  <a:lnTo>
                    <a:pt x="29" y="715"/>
                  </a:lnTo>
                  <a:lnTo>
                    <a:pt x="23" y="715"/>
                  </a:lnTo>
                  <a:lnTo>
                    <a:pt x="29" y="718"/>
                  </a:lnTo>
                  <a:lnTo>
                    <a:pt x="32" y="707"/>
                  </a:lnTo>
                  <a:lnTo>
                    <a:pt x="32" y="707"/>
                  </a:lnTo>
                  <a:lnTo>
                    <a:pt x="32" y="704"/>
                  </a:lnTo>
                  <a:lnTo>
                    <a:pt x="32" y="692"/>
                  </a:lnTo>
                  <a:lnTo>
                    <a:pt x="29" y="677"/>
                  </a:lnTo>
                  <a:lnTo>
                    <a:pt x="29" y="662"/>
                  </a:lnTo>
                  <a:lnTo>
                    <a:pt x="29" y="662"/>
                  </a:lnTo>
                  <a:lnTo>
                    <a:pt x="29" y="662"/>
                  </a:lnTo>
                  <a:lnTo>
                    <a:pt x="26" y="650"/>
                  </a:lnTo>
                  <a:lnTo>
                    <a:pt x="20" y="650"/>
                  </a:lnTo>
                  <a:lnTo>
                    <a:pt x="26" y="650"/>
                  </a:lnTo>
                  <a:lnTo>
                    <a:pt x="23" y="635"/>
                  </a:lnTo>
                  <a:lnTo>
                    <a:pt x="18" y="605"/>
                  </a:lnTo>
                  <a:lnTo>
                    <a:pt x="15" y="578"/>
                  </a:lnTo>
                  <a:lnTo>
                    <a:pt x="12" y="575"/>
                  </a:lnTo>
                  <a:lnTo>
                    <a:pt x="15" y="578"/>
                  </a:lnTo>
                  <a:lnTo>
                    <a:pt x="12" y="566"/>
                  </a:lnTo>
                  <a:lnTo>
                    <a:pt x="6" y="566"/>
                  </a:lnTo>
                  <a:lnTo>
                    <a:pt x="12" y="566"/>
                  </a:lnTo>
                  <a:lnTo>
                    <a:pt x="12" y="557"/>
                  </a:lnTo>
                  <a:lnTo>
                    <a:pt x="12" y="545"/>
                  </a:lnTo>
                  <a:lnTo>
                    <a:pt x="6" y="545"/>
                  </a:lnTo>
                  <a:lnTo>
                    <a:pt x="12" y="548"/>
                  </a:lnTo>
                  <a:lnTo>
                    <a:pt x="15" y="542"/>
                  </a:lnTo>
                  <a:lnTo>
                    <a:pt x="18" y="533"/>
                  </a:lnTo>
                  <a:lnTo>
                    <a:pt x="12" y="530"/>
                  </a:lnTo>
                  <a:lnTo>
                    <a:pt x="15" y="533"/>
                  </a:lnTo>
                  <a:lnTo>
                    <a:pt x="20" y="527"/>
                  </a:lnTo>
                  <a:lnTo>
                    <a:pt x="23" y="527"/>
                  </a:lnTo>
                  <a:lnTo>
                    <a:pt x="23" y="527"/>
                  </a:lnTo>
                  <a:lnTo>
                    <a:pt x="26" y="521"/>
                  </a:lnTo>
                  <a:lnTo>
                    <a:pt x="20" y="518"/>
                  </a:lnTo>
                  <a:lnTo>
                    <a:pt x="23" y="521"/>
                  </a:lnTo>
                  <a:lnTo>
                    <a:pt x="29" y="515"/>
                  </a:lnTo>
                  <a:lnTo>
                    <a:pt x="35" y="509"/>
                  </a:lnTo>
                  <a:lnTo>
                    <a:pt x="32" y="506"/>
                  </a:lnTo>
                  <a:lnTo>
                    <a:pt x="35" y="512"/>
                  </a:lnTo>
                  <a:lnTo>
                    <a:pt x="41" y="509"/>
                  </a:lnTo>
                  <a:lnTo>
                    <a:pt x="50" y="506"/>
                  </a:lnTo>
                  <a:lnTo>
                    <a:pt x="50" y="506"/>
                  </a:lnTo>
                  <a:lnTo>
                    <a:pt x="50" y="503"/>
                  </a:lnTo>
                  <a:lnTo>
                    <a:pt x="56" y="497"/>
                  </a:lnTo>
                  <a:lnTo>
                    <a:pt x="53" y="494"/>
                  </a:lnTo>
                  <a:lnTo>
                    <a:pt x="53" y="500"/>
                  </a:lnTo>
                  <a:lnTo>
                    <a:pt x="59" y="500"/>
                  </a:lnTo>
                  <a:lnTo>
                    <a:pt x="68" y="500"/>
                  </a:lnTo>
                  <a:lnTo>
                    <a:pt x="74" y="500"/>
                  </a:lnTo>
                  <a:lnTo>
                    <a:pt x="80" y="500"/>
                  </a:lnTo>
                  <a:lnTo>
                    <a:pt x="80" y="494"/>
                  </a:lnTo>
                  <a:lnTo>
                    <a:pt x="80" y="500"/>
                  </a:lnTo>
                  <a:lnTo>
                    <a:pt x="86" y="503"/>
                  </a:lnTo>
                  <a:lnTo>
                    <a:pt x="92" y="506"/>
                  </a:lnTo>
                  <a:lnTo>
                    <a:pt x="98" y="509"/>
                  </a:lnTo>
                  <a:lnTo>
                    <a:pt x="98" y="503"/>
                  </a:lnTo>
                  <a:lnTo>
                    <a:pt x="95" y="506"/>
                  </a:lnTo>
                  <a:lnTo>
                    <a:pt x="101" y="512"/>
                  </a:lnTo>
                  <a:lnTo>
                    <a:pt x="107" y="518"/>
                  </a:lnTo>
                  <a:lnTo>
                    <a:pt x="113" y="524"/>
                  </a:lnTo>
                  <a:lnTo>
                    <a:pt x="116" y="527"/>
                  </a:lnTo>
                  <a:lnTo>
                    <a:pt x="116" y="527"/>
                  </a:lnTo>
                  <a:lnTo>
                    <a:pt x="125" y="530"/>
                  </a:lnTo>
                  <a:lnTo>
                    <a:pt x="131" y="533"/>
                  </a:lnTo>
                  <a:lnTo>
                    <a:pt x="131" y="533"/>
                  </a:lnTo>
                  <a:lnTo>
                    <a:pt x="131" y="533"/>
                  </a:lnTo>
                  <a:lnTo>
                    <a:pt x="140" y="533"/>
                  </a:lnTo>
                  <a:lnTo>
                    <a:pt x="149" y="533"/>
                  </a:lnTo>
                  <a:lnTo>
                    <a:pt x="152" y="533"/>
                  </a:lnTo>
                  <a:lnTo>
                    <a:pt x="152" y="533"/>
                  </a:lnTo>
                  <a:lnTo>
                    <a:pt x="161" y="530"/>
                  </a:lnTo>
                  <a:lnTo>
                    <a:pt x="170" y="527"/>
                  </a:lnTo>
                  <a:lnTo>
                    <a:pt x="176" y="524"/>
                  </a:lnTo>
                  <a:lnTo>
                    <a:pt x="185" y="521"/>
                  </a:lnTo>
                  <a:lnTo>
                    <a:pt x="185" y="521"/>
                  </a:lnTo>
                  <a:lnTo>
                    <a:pt x="185" y="518"/>
                  </a:lnTo>
                  <a:lnTo>
                    <a:pt x="191" y="512"/>
                  </a:lnTo>
                  <a:lnTo>
                    <a:pt x="197" y="506"/>
                  </a:lnTo>
                  <a:lnTo>
                    <a:pt x="203" y="500"/>
                  </a:lnTo>
                  <a:lnTo>
                    <a:pt x="206" y="500"/>
                  </a:lnTo>
                  <a:lnTo>
                    <a:pt x="206" y="500"/>
                  </a:lnTo>
                  <a:lnTo>
                    <a:pt x="209" y="491"/>
                  </a:lnTo>
                  <a:lnTo>
                    <a:pt x="212" y="485"/>
                  </a:lnTo>
                  <a:lnTo>
                    <a:pt x="212" y="485"/>
                  </a:lnTo>
                  <a:lnTo>
                    <a:pt x="212" y="482"/>
                  </a:lnTo>
                  <a:lnTo>
                    <a:pt x="212" y="473"/>
                  </a:lnTo>
                  <a:lnTo>
                    <a:pt x="212" y="461"/>
                  </a:lnTo>
                  <a:lnTo>
                    <a:pt x="212" y="461"/>
                  </a:lnTo>
                  <a:lnTo>
                    <a:pt x="212" y="461"/>
                  </a:lnTo>
                  <a:lnTo>
                    <a:pt x="209" y="449"/>
                  </a:lnTo>
                  <a:lnTo>
                    <a:pt x="206" y="440"/>
                  </a:lnTo>
                  <a:lnTo>
                    <a:pt x="200" y="431"/>
                  </a:lnTo>
                  <a:lnTo>
                    <a:pt x="194" y="422"/>
                  </a:lnTo>
                  <a:lnTo>
                    <a:pt x="194" y="422"/>
                  </a:lnTo>
                  <a:lnTo>
                    <a:pt x="191" y="419"/>
                  </a:lnTo>
                  <a:lnTo>
                    <a:pt x="185" y="413"/>
                  </a:lnTo>
                  <a:lnTo>
                    <a:pt x="185" y="413"/>
                  </a:lnTo>
                  <a:lnTo>
                    <a:pt x="185" y="413"/>
                  </a:lnTo>
                  <a:lnTo>
                    <a:pt x="176" y="407"/>
                  </a:lnTo>
                  <a:lnTo>
                    <a:pt x="170" y="404"/>
                  </a:lnTo>
                  <a:lnTo>
                    <a:pt x="161" y="401"/>
                  </a:lnTo>
                  <a:lnTo>
                    <a:pt x="152" y="398"/>
                  </a:lnTo>
                  <a:lnTo>
                    <a:pt x="152" y="398"/>
                  </a:lnTo>
                  <a:lnTo>
                    <a:pt x="149" y="398"/>
                  </a:lnTo>
                  <a:lnTo>
                    <a:pt x="140" y="398"/>
                  </a:lnTo>
                  <a:lnTo>
                    <a:pt x="131" y="398"/>
                  </a:lnTo>
                  <a:lnTo>
                    <a:pt x="131" y="398"/>
                  </a:lnTo>
                  <a:lnTo>
                    <a:pt x="131" y="398"/>
                  </a:lnTo>
                  <a:lnTo>
                    <a:pt x="125" y="401"/>
                  </a:lnTo>
                  <a:lnTo>
                    <a:pt x="125" y="404"/>
                  </a:lnTo>
                  <a:lnTo>
                    <a:pt x="125" y="401"/>
                  </a:lnTo>
                  <a:lnTo>
                    <a:pt x="116" y="401"/>
                  </a:lnTo>
                  <a:lnTo>
                    <a:pt x="116" y="401"/>
                  </a:lnTo>
                  <a:lnTo>
                    <a:pt x="113" y="401"/>
                  </a:lnTo>
                  <a:lnTo>
                    <a:pt x="107" y="407"/>
                  </a:lnTo>
                  <a:lnTo>
                    <a:pt x="110" y="410"/>
                  </a:lnTo>
                  <a:lnTo>
                    <a:pt x="110" y="407"/>
                  </a:lnTo>
                  <a:lnTo>
                    <a:pt x="104" y="410"/>
                  </a:lnTo>
                  <a:lnTo>
                    <a:pt x="104" y="410"/>
                  </a:lnTo>
                  <a:lnTo>
                    <a:pt x="101" y="410"/>
                  </a:lnTo>
                  <a:lnTo>
                    <a:pt x="95" y="416"/>
                  </a:lnTo>
                  <a:lnTo>
                    <a:pt x="98" y="419"/>
                  </a:lnTo>
                  <a:lnTo>
                    <a:pt x="98" y="416"/>
                  </a:lnTo>
                  <a:lnTo>
                    <a:pt x="92" y="419"/>
                  </a:lnTo>
                  <a:lnTo>
                    <a:pt x="86" y="422"/>
                  </a:lnTo>
                  <a:lnTo>
                    <a:pt x="77" y="425"/>
                  </a:lnTo>
                  <a:lnTo>
                    <a:pt x="77" y="428"/>
                  </a:lnTo>
                  <a:lnTo>
                    <a:pt x="77" y="425"/>
                  </a:lnTo>
                  <a:lnTo>
                    <a:pt x="68" y="425"/>
                  </a:lnTo>
                  <a:lnTo>
                    <a:pt x="62" y="425"/>
                  </a:lnTo>
                  <a:lnTo>
                    <a:pt x="53" y="425"/>
                  </a:lnTo>
                  <a:lnTo>
                    <a:pt x="44" y="425"/>
                  </a:lnTo>
                  <a:lnTo>
                    <a:pt x="44" y="428"/>
                  </a:lnTo>
                  <a:lnTo>
                    <a:pt x="47" y="425"/>
                  </a:lnTo>
                  <a:lnTo>
                    <a:pt x="41" y="422"/>
                  </a:lnTo>
                  <a:lnTo>
                    <a:pt x="32" y="419"/>
                  </a:lnTo>
                  <a:lnTo>
                    <a:pt x="26" y="416"/>
                  </a:lnTo>
                  <a:lnTo>
                    <a:pt x="20" y="413"/>
                  </a:lnTo>
                  <a:lnTo>
                    <a:pt x="18" y="416"/>
                  </a:lnTo>
                  <a:lnTo>
                    <a:pt x="20" y="413"/>
                  </a:lnTo>
                  <a:lnTo>
                    <a:pt x="15" y="407"/>
                  </a:lnTo>
                  <a:lnTo>
                    <a:pt x="12" y="404"/>
                  </a:lnTo>
                  <a:lnTo>
                    <a:pt x="9" y="407"/>
                  </a:lnTo>
                  <a:lnTo>
                    <a:pt x="15" y="407"/>
                  </a:lnTo>
                  <a:lnTo>
                    <a:pt x="12" y="401"/>
                  </a:lnTo>
                  <a:lnTo>
                    <a:pt x="9" y="395"/>
                  </a:lnTo>
                  <a:lnTo>
                    <a:pt x="3" y="395"/>
                  </a:lnTo>
                  <a:lnTo>
                    <a:pt x="9" y="395"/>
                  </a:lnTo>
                  <a:lnTo>
                    <a:pt x="9" y="383"/>
                  </a:lnTo>
                  <a:lnTo>
                    <a:pt x="9" y="365"/>
                  </a:lnTo>
                  <a:lnTo>
                    <a:pt x="9" y="344"/>
                  </a:lnTo>
                  <a:lnTo>
                    <a:pt x="12" y="320"/>
                  </a:lnTo>
                  <a:lnTo>
                    <a:pt x="15" y="296"/>
                  </a:lnTo>
                  <a:lnTo>
                    <a:pt x="18" y="272"/>
                  </a:lnTo>
                  <a:lnTo>
                    <a:pt x="20" y="251"/>
                  </a:lnTo>
                  <a:lnTo>
                    <a:pt x="23" y="236"/>
                  </a:lnTo>
                  <a:lnTo>
                    <a:pt x="18" y="236"/>
                  </a:lnTo>
                  <a:lnTo>
                    <a:pt x="18" y="242"/>
                  </a:lnTo>
                  <a:lnTo>
                    <a:pt x="38" y="242"/>
                  </a:lnTo>
                  <a:lnTo>
                    <a:pt x="59" y="242"/>
                  </a:lnTo>
                  <a:lnTo>
                    <a:pt x="80" y="242"/>
                  </a:lnTo>
                  <a:lnTo>
                    <a:pt x="98" y="242"/>
                  </a:lnTo>
                  <a:lnTo>
                    <a:pt x="116" y="242"/>
                  </a:lnTo>
                  <a:lnTo>
                    <a:pt x="131" y="242"/>
                  </a:lnTo>
                  <a:lnTo>
                    <a:pt x="146" y="242"/>
                  </a:lnTo>
                  <a:lnTo>
                    <a:pt x="155" y="242"/>
                  </a:lnTo>
                  <a:lnTo>
                    <a:pt x="167" y="239"/>
                  </a:lnTo>
                  <a:lnTo>
                    <a:pt x="170" y="236"/>
                  </a:lnTo>
                  <a:lnTo>
                    <a:pt x="170" y="239"/>
                  </a:lnTo>
                  <a:lnTo>
                    <a:pt x="185" y="233"/>
                  </a:lnTo>
                  <a:lnTo>
                    <a:pt x="194" y="227"/>
                  </a:lnTo>
                  <a:lnTo>
                    <a:pt x="203" y="221"/>
                  </a:lnTo>
                  <a:lnTo>
                    <a:pt x="212" y="216"/>
                  </a:lnTo>
                  <a:lnTo>
                    <a:pt x="212" y="213"/>
                  </a:lnTo>
                  <a:lnTo>
                    <a:pt x="215" y="213"/>
                  </a:lnTo>
                  <a:lnTo>
                    <a:pt x="221" y="204"/>
                  </a:lnTo>
                  <a:lnTo>
                    <a:pt x="224" y="198"/>
                  </a:lnTo>
                  <a:lnTo>
                    <a:pt x="230" y="189"/>
                  </a:lnTo>
                  <a:lnTo>
                    <a:pt x="230" y="189"/>
                  </a:lnTo>
                  <a:lnTo>
                    <a:pt x="230" y="186"/>
                  </a:lnTo>
                  <a:lnTo>
                    <a:pt x="230" y="177"/>
                  </a:lnTo>
                  <a:lnTo>
                    <a:pt x="224" y="177"/>
                  </a:lnTo>
                  <a:lnTo>
                    <a:pt x="230" y="180"/>
                  </a:lnTo>
                  <a:lnTo>
                    <a:pt x="233" y="171"/>
                  </a:lnTo>
                  <a:lnTo>
                    <a:pt x="233" y="171"/>
                  </a:lnTo>
                  <a:lnTo>
                    <a:pt x="233" y="168"/>
                  </a:lnTo>
                  <a:lnTo>
                    <a:pt x="233" y="159"/>
                  </a:lnTo>
                  <a:lnTo>
                    <a:pt x="233" y="159"/>
                  </a:lnTo>
                  <a:lnTo>
                    <a:pt x="233" y="159"/>
                  </a:lnTo>
                  <a:lnTo>
                    <a:pt x="230" y="150"/>
                  </a:lnTo>
                  <a:lnTo>
                    <a:pt x="227" y="144"/>
                  </a:lnTo>
                  <a:lnTo>
                    <a:pt x="224" y="135"/>
                  </a:lnTo>
                  <a:lnTo>
                    <a:pt x="218" y="126"/>
                  </a:lnTo>
                  <a:lnTo>
                    <a:pt x="218" y="126"/>
                  </a:lnTo>
                  <a:lnTo>
                    <a:pt x="215" y="123"/>
                  </a:lnTo>
                  <a:lnTo>
                    <a:pt x="209" y="117"/>
                  </a:lnTo>
                  <a:lnTo>
                    <a:pt x="206" y="120"/>
                  </a:lnTo>
                  <a:lnTo>
                    <a:pt x="212" y="120"/>
                  </a:lnTo>
                  <a:lnTo>
                    <a:pt x="206" y="111"/>
                  </a:lnTo>
                  <a:lnTo>
                    <a:pt x="206" y="111"/>
                  </a:lnTo>
                  <a:lnTo>
                    <a:pt x="203" y="108"/>
                  </a:lnTo>
                  <a:lnTo>
                    <a:pt x="197" y="102"/>
                  </a:lnTo>
                  <a:lnTo>
                    <a:pt x="194" y="105"/>
                  </a:lnTo>
                  <a:lnTo>
                    <a:pt x="200" y="105"/>
                  </a:lnTo>
                  <a:lnTo>
                    <a:pt x="197" y="96"/>
                  </a:lnTo>
                  <a:lnTo>
                    <a:pt x="194" y="87"/>
                  </a:lnTo>
                  <a:lnTo>
                    <a:pt x="188" y="87"/>
                  </a:lnTo>
                  <a:lnTo>
                    <a:pt x="194" y="87"/>
                  </a:lnTo>
                  <a:lnTo>
                    <a:pt x="194" y="75"/>
                  </a:lnTo>
                  <a:lnTo>
                    <a:pt x="194" y="66"/>
                  </a:lnTo>
                  <a:lnTo>
                    <a:pt x="194" y="57"/>
                  </a:lnTo>
                  <a:lnTo>
                    <a:pt x="188" y="57"/>
                  </a:lnTo>
                  <a:lnTo>
                    <a:pt x="194" y="60"/>
                  </a:lnTo>
                  <a:lnTo>
                    <a:pt x="197" y="51"/>
                  </a:lnTo>
                  <a:lnTo>
                    <a:pt x="200" y="39"/>
                  </a:lnTo>
                  <a:lnTo>
                    <a:pt x="194" y="36"/>
                  </a:lnTo>
                  <a:lnTo>
                    <a:pt x="197" y="39"/>
                  </a:lnTo>
                  <a:lnTo>
                    <a:pt x="203" y="33"/>
                  </a:lnTo>
                  <a:lnTo>
                    <a:pt x="206" y="33"/>
                  </a:lnTo>
                  <a:lnTo>
                    <a:pt x="206" y="33"/>
                  </a:lnTo>
                  <a:lnTo>
                    <a:pt x="209" y="27"/>
                  </a:lnTo>
                  <a:lnTo>
                    <a:pt x="203" y="24"/>
                  </a:lnTo>
                  <a:lnTo>
                    <a:pt x="206" y="27"/>
                  </a:lnTo>
                  <a:lnTo>
                    <a:pt x="209" y="24"/>
                  </a:lnTo>
                  <a:lnTo>
                    <a:pt x="206" y="21"/>
                  </a:lnTo>
                  <a:lnTo>
                    <a:pt x="209" y="27"/>
                  </a:lnTo>
                  <a:lnTo>
                    <a:pt x="215" y="24"/>
                  </a:lnTo>
                  <a:lnTo>
                    <a:pt x="215" y="24"/>
                  </a:lnTo>
                  <a:lnTo>
                    <a:pt x="215" y="21"/>
                  </a:lnTo>
                  <a:lnTo>
                    <a:pt x="218" y="18"/>
                  </a:lnTo>
                  <a:lnTo>
                    <a:pt x="215" y="15"/>
                  </a:lnTo>
                  <a:lnTo>
                    <a:pt x="218" y="21"/>
                  </a:lnTo>
                  <a:lnTo>
                    <a:pt x="224" y="18"/>
                  </a:lnTo>
                  <a:lnTo>
                    <a:pt x="230" y="15"/>
                  </a:lnTo>
                  <a:lnTo>
                    <a:pt x="236" y="12"/>
                  </a:lnTo>
                  <a:lnTo>
                    <a:pt x="233" y="6"/>
                  </a:lnTo>
                  <a:lnTo>
                    <a:pt x="233" y="12"/>
                  </a:lnTo>
                  <a:lnTo>
                    <a:pt x="239" y="12"/>
                  </a:lnTo>
                  <a:lnTo>
                    <a:pt x="242" y="12"/>
                  </a:lnTo>
                  <a:lnTo>
                    <a:pt x="242" y="12"/>
                  </a:lnTo>
                  <a:lnTo>
                    <a:pt x="248" y="9"/>
                  </a:lnTo>
                  <a:lnTo>
                    <a:pt x="245" y="3"/>
                  </a:lnTo>
                  <a:lnTo>
                    <a:pt x="245" y="9"/>
                  </a:lnTo>
                  <a:lnTo>
                    <a:pt x="251" y="9"/>
                  </a:lnTo>
                  <a:lnTo>
                    <a:pt x="260" y="9"/>
                  </a:lnTo>
                  <a:lnTo>
                    <a:pt x="266" y="9"/>
                  </a:lnTo>
                  <a:lnTo>
                    <a:pt x="275" y="9"/>
                  </a:lnTo>
                  <a:lnTo>
                    <a:pt x="284" y="9"/>
                  </a:lnTo>
                  <a:lnTo>
                    <a:pt x="290" y="9"/>
                  </a:lnTo>
                  <a:lnTo>
                    <a:pt x="290" y="3"/>
                  </a:lnTo>
                  <a:lnTo>
                    <a:pt x="290" y="9"/>
                  </a:lnTo>
                  <a:lnTo>
                    <a:pt x="299" y="12"/>
                  </a:lnTo>
                  <a:lnTo>
                    <a:pt x="305" y="15"/>
                  </a:lnTo>
                  <a:lnTo>
                    <a:pt x="311" y="18"/>
                  </a:lnTo>
                  <a:lnTo>
                    <a:pt x="317" y="21"/>
                  </a:lnTo>
                  <a:lnTo>
                    <a:pt x="317" y="15"/>
                  </a:lnTo>
                  <a:lnTo>
                    <a:pt x="314" y="18"/>
                  </a:lnTo>
                  <a:lnTo>
                    <a:pt x="317" y="21"/>
                  </a:lnTo>
                  <a:lnTo>
                    <a:pt x="320" y="24"/>
                  </a:lnTo>
                  <a:lnTo>
                    <a:pt x="326" y="30"/>
                  </a:lnTo>
                  <a:lnTo>
                    <a:pt x="329" y="33"/>
                  </a:lnTo>
                  <a:lnTo>
                    <a:pt x="332" y="36"/>
                  </a:lnTo>
                  <a:lnTo>
                    <a:pt x="335" y="33"/>
                  </a:lnTo>
                  <a:lnTo>
                    <a:pt x="332" y="36"/>
                  </a:lnTo>
                  <a:lnTo>
                    <a:pt x="335" y="48"/>
                  </a:lnTo>
                  <a:lnTo>
                    <a:pt x="338" y="57"/>
                  </a:lnTo>
                  <a:lnTo>
                    <a:pt x="341" y="54"/>
                  </a:lnTo>
                  <a:lnTo>
                    <a:pt x="338" y="54"/>
                  </a:lnTo>
                  <a:lnTo>
                    <a:pt x="338" y="66"/>
                  </a:lnTo>
                  <a:lnTo>
                    <a:pt x="338" y="75"/>
                  </a:lnTo>
                  <a:lnTo>
                    <a:pt x="338" y="87"/>
                  </a:lnTo>
                  <a:lnTo>
                    <a:pt x="341" y="87"/>
                  </a:lnTo>
                  <a:lnTo>
                    <a:pt x="338" y="87"/>
                  </a:lnTo>
                  <a:lnTo>
                    <a:pt x="335" y="96"/>
                  </a:lnTo>
                  <a:lnTo>
                    <a:pt x="332" y="105"/>
                  </a:lnTo>
                  <a:lnTo>
                    <a:pt x="326" y="114"/>
                  </a:lnTo>
                  <a:lnTo>
                    <a:pt x="323" y="120"/>
                  </a:lnTo>
                  <a:lnTo>
                    <a:pt x="326" y="120"/>
                  </a:lnTo>
                  <a:lnTo>
                    <a:pt x="323" y="117"/>
                  </a:lnTo>
                  <a:lnTo>
                    <a:pt x="317" y="123"/>
                  </a:lnTo>
                  <a:lnTo>
                    <a:pt x="311" y="129"/>
                  </a:lnTo>
                  <a:lnTo>
                    <a:pt x="311" y="132"/>
                  </a:lnTo>
                  <a:lnTo>
                    <a:pt x="311" y="132"/>
                  </a:lnTo>
                  <a:lnTo>
                    <a:pt x="308" y="138"/>
                  </a:lnTo>
                  <a:lnTo>
                    <a:pt x="311" y="138"/>
                  </a:lnTo>
                  <a:lnTo>
                    <a:pt x="308" y="135"/>
                  </a:lnTo>
                  <a:lnTo>
                    <a:pt x="302" y="141"/>
                  </a:lnTo>
                  <a:lnTo>
                    <a:pt x="302" y="144"/>
                  </a:lnTo>
                  <a:lnTo>
                    <a:pt x="302" y="144"/>
                  </a:lnTo>
                  <a:lnTo>
                    <a:pt x="299" y="150"/>
                  </a:lnTo>
                  <a:lnTo>
                    <a:pt x="296" y="156"/>
                  </a:lnTo>
                  <a:lnTo>
                    <a:pt x="296" y="156"/>
                  </a:lnTo>
                  <a:lnTo>
                    <a:pt x="296" y="156"/>
                  </a:lnTo>
                  <a:lnTo>
                    <a:pt x="296" y="165"/>
                  </a:lnTo>
                  <a:lnTo>
                    <a:pt x="299" y="165"/>
                  </a:lnTo>
                  <a:lnTo>
                    <a:pt x="296" y="165"/>
                  </a:lnTo>
                  <a:lnTo>
                    <a:pt x="293" y="174"/>
                  </a:lnTo>
                  <a:lnTo>
                    <a:pt x="293" y="174"/>
                  </a:lnTo>
                  <a:lnTo>
                    <a:pt x="293" y="174"/>
                  </a:lnTo>
                  <a:lnTo>
                    <a:pt x="293" y="183"/>
                  </a:lnTo>
                  <a:lnTo>
                    <a:pt x="293" y="186"/>
                  </a:lnTo>
                  <a:lnTo>
                    <a:pt x="293" y="186"/>
                  </a:lnTo>
                  <a:lnTo>
                    <a:pt x="296" y="192"/>
                  </a:lnTo>
                  <a:lnTo>
                    <a:pt x="299" y="201"/>
                  </a:lnTo>
                  <a:lnTo>
                    <a:pt x="302" y="207"/>
                  </a:lnTo>
                  <a:lnTo>
                    <a:pt x="308" y="216"/>
                  </a:lnTo>
                  <a:lnTo>
                    <a:pt x="314" y="224"/>
                  </a:lnTo>
                  <a:lnTo>
                    <a:pt x="314" y="224"/>
                  </a:lnTo>
                  <a:lnTo>
                    <a:pt x="317" y="227"/>
                  </a:lnTo>
                  <a:lnTo>
                    <a:pt x="326" y="233"/>
                  </a:lnTo>
                  <a:lnTo>
                    <a:pt x="335" y="239"/>
                  </a:lnTo>
                  <a:lnTo>
                    <a:pt x="332" y="236"/>
                  </a:lnTo>
                  <a:lnTo>
                    <a:pt x="335" y="239"/>
                  </a:lnTo>
                  <a:lnTo>
                    <a:pt x="347" y="242"/>
                  </a:lnTo>
                  <a:lnTo>
                    <a:pt x="347" y="236"/>
                  </a:lnTo>
                  <a:lnTo>
                    <a:pt x="344" y="239"/>
                  </a:lnTo>
                  <a:lnTo>
                    <a:pt x="347" y="242"/>
                  </a:lnTo>
                  <a:lnTo>
                    <a:pt x="347" y="242"/>
                  </a:lnTo>
                  <a:lnTo>
                    <a:pt x="350" y="245"/>
                  </a:lnTo>
                  <a:lnTo>
                    <a:pt x="365" y="248"/>
                  </a:lnTo>
                  <a:lnTo>
                    <a:pt x="383" y="251"/>
                  </a:lnTo>
                  <a:lnTo>
                    <a:pt x="410" y="254"/>
                  </a:lnTo>
                  <a:lnTo>
                    <a:pt x="422" y="254"/>
                  </a:lnTo>
                  <a:lnTo>
                    <a:pt x="437" y="257"/>
                  </a:lnTo>
                  <a:lnTo>
                    <a:pt x="452" y="257"/>
                  </a:lnTo>
                  <a:lnTo>
                    <a:pt x="467" y="257"/>
                  </a:lnTo>
                  <a:lnTo>
                    <a:pt x="482" y="257"/>
                  </a:lnTo>
                  <a:lnTo>
                    <a:pt x="497" y="254"/>
                  </a:lnTo>
                  <a:lnTo>
                    <a:pt x="512" y="254"/>
                  </a:lnTo>
                  <a:lnTo>
                    <a:pt x="526" y="251"/>
                  </a:lnTo>
                  <a:lnTo>
                    <a:pt x="526" y="245"/>
                  </a:lnTo>
                  <a:lnTo>
                    <a:pt x="523" y="248"/>
                  </a:lnTo>
                  <a:lnTo>
                    <a:pt x="529" y="266"/>
                  </a:lnTo>
                  <a:lnTo>
                    <a:pt x="535" y="290"/>
                  </a:lnTo>
                  <a:lnTo>
                    <a:pt x="541" y="314"/>
                  </a:lnTo>
                  <a:lnTo>
                    <a:pt x="547" y="341"/>
                  </a:lnTo>
                  <a:lnTo>
                    <a:pt x="550" y="338"/>
                  </a:lnTo>
                  <a:lnTo>
                    <a:pt x="547" y="338"/>
                  </a:lnTo>
                  <a:lnTo>
                    <a:pt x="550" y="353"/>
                  </a:lnTo>
                  <a:lnTo>
                    <a:pt x="550" y="365"/>
                  </a:lnTo>
                  <a:lnTo>
                    <a:pt x="550" y="377"/>
                  </a:lnTo>
                  <a:lnTo>
                    <a:pt x="550" y="389"/>
                  </a:lnTo>
                  <a:lnTo>
                    <a:pt x="550" y="401"/>
                  </a:lnTo>
                  <a:lnTo>
                    <a:pt x="553" y="401"/>
                  </a:lnTo>
                  <a:lnTo>
                    <a:pt x="550" y="401"/>
                  </a:lnTo>
                  <a:lnTo>
                    <a:pt x="547" y="410"/>
                  </a:lnTo>
                  <a:lnTo>
                    <a:pt x="547" y="410"/>
                  </a:lnTo>
                  <a:lnTo>
                    <a:pt x="547" y="410"/>
                  </a:lnTo>
                  <a:lnTo>
                    <a:pt x="547" y="413"/>
                  </a:lnTo>
                  <a:lnTo>
                    <a:pt x="550" y="413"/>
                  </a:lnTo>
                  <a:lnTo>
                    <a:pt x="547" y="413"/>
                  </a:lnTo>
                  <a:lnTo>
                    <a:pt x="544" y="419"/>
                  </a:lnTo>
                  <a:lnTo>
                    <a:pt x="547" y="419"/>
                  </a:lnTo>
                  <a:lnTo>
                    <a:pt x="547" y="416"/>
                  </a:lnTo>
                  <a:lnTo>
                    <a:pt x="544" y="416"/>
                  </a:lnTo>
                  <a:lnTo>
                    <a:pt x="541" y="416"/>
                  </a:lnTo>
                  <a:lnTo>
                    <a:pt x="541" y="419"/>
                  </a:lnTo>
                  <a:lnTo>
                    <a:pt x="541" y="422"/>
                  </a:lnTo>
                  <a:lnTo>
                    <a:pt x="544" y="422"/>
                  </a:lnTo>
                  <a:lnTo>
                    <a:pt x="541" y="419"/>
                  </a:lnTo>
                  <a:lnTo>
                    <a:pt x="535" y="425"/>
                  </a:lnTo>
                  <a:lnTo>
                    <a:pt x="538" y="428"/>
                  </a:lnTo>
                  <a:lnTo>
                    <a:pt x="538" y="425"/>
                  </a:lnTo>
                  <a:lnTo>
                    <a:pt x="532" y="428"/>
                  </a:lnTo>
                  <a:lnTo>
                    <a:pt x="526" y="431"/>
                  </a:lnTo>
                  <a:lnTo>
                    <a:pt x="520" y="434"/>
                  </a:lnTo>
                  <a:lnTo>
                    <a:pt x="520" y="437"/>
                  </a:lnTo>
                  <a:lnTo>
                    <a:pt x="520" y="434"/>
                  </a:lnTo>
                  <a:lnTo>
                    <a:pt x="515" y="434"/>
                  </a:lnTo>
                  <a:lnTo>
                    <a:pt x="515" y="434"/>
                  </a:lnTo>
                  <a:lnTo>
                    <a:pt x="515" y="434"/>
                  </a:lnTo>
                  <a:lnTo>
                    <a:pt x="509" y="437"/>
                  </a:lnTo>
                  <a:lnTo>
                    <a:pt x="509" y="440"/>
                  </a:lnTo>
                  <a:lnTo>
                    <a:pt x="509" y="437"/>
                  </a:lnTo>
                  <a:lnTo>
                    <a:pt x="503" y="437"/>
                  </a:lnTo>
                  <a:lnTo>
                    <a:pt x="497" y="437"/>
                  </a:lnTo>
                  <a:lnTo>
                    <a:pt x="491" y="437"/>
                  </a:lnTo>
                  <a:lnTo>
                    <a:pt x="485" y="437"/>
                  </a:lnTo>
                  <a:lnTo>
                    <a:pt x="485" y="440"/>
                  </a:lnTo>
                  <a:lnTo>
                    <a:pt x="488" y="437"/>
                  </a:lnTo>
                  <a:lnTo>
                    <a:pt x="482" y="434"/>
                  </a:lnTo>
                  <a:lnTo>
                    <a:pt x="476" y="431"/>
                  </a:lnTo>
                  <a:lnTo>
                    <a:pt x="476" y="431"/>
                  </a:lnTo>
                  <a:lnTo>
                    <a:pt x="473" y="431"/>
                  </a:lnTo>
                  <a:lnTo>
                    <a:pt x="467" y="431"/>
                  </a:lnTo>
                  <a:lnTo>
                    <a:pt x="467" y="434"/>
                  </a:lnTo>
                  <a:lnTo>
                    <a:pt x="470" y="431"/>
                  </a:lnTo>
                  <a:lnTo>
                    <a:pt x="467" y="428"/>
                  </a:lnTo>
                  <a:lnTo>
                    <a:pt x="467" y="428"/>
                  </a:lnTo>
                  <a:lnTo>
                    <a:pt x="467" y="428"/>
                  </a:lnTo>
                  <a:lnTo>
                    <a:pt x="461" y="425"/>
                  </a:lnTo>
                  <a:lnTo>
                    <a:pt x="458" y="428"/>
                  </a:lnTo>
                  <a:lnTo>
                    <a:pt x="464" y="428"/>
                  </a:lnTo>
                  <a:lnTo>
                    <a:pt x="461" y="422"/>
                  </a:lnTo>
                  <a:lnTo>
                    <a:pt x="458" y="419"/>
                  </a:lnTo>
                  <a:lnTo>
                    <a:pt x="458" y="419"/>
                  </a:lnTo>
                  <a:lnTo>
                    <a:pt x="452" y="416"/>
                  </a:lnTo>
                  <a:lnTo>
                    <a:pt x="449" y="419"/>
                  </a:lnTo>
                  <a:lnTo>
                    <a:pt x="452" y="416"/>
                  </a:lnTo>
                  <a:lnTo>
                    <a:pt x="446" y="410"/>
                  </a:lnTo>
                  <a:lnTo>
                    <a:pt x="446" y="410"/>
                  </a:lnTo>
                  <a:lnTo>
                    <a:pt x="446" y="410"/>
                  </a:lnTo>
                  <a:lnTo>
                    <a:pt x="437" y="407"/>
                  </a:lnTo>
                  <a:lnTo>
                    <a:pt x="428" y="404"/>
                  </a:lnTo>
                  <a:lnTo>
                    <a:pt x="428" y="404"/>
                  </a:lnTo>
                  <a:lnTo>
                    <a:pt x="425" y="404"/>
                  </a:lnTo>
                  <a:lnTo>
                    <a:pt x="416" y="404"/>
                  </a:lnTo>
                  <a:lnTo>
                    <a:pt x="404" y="404"/>
                  </a:lnTo>
                  <a:lnTo>
                    <a:pt x="395" y="404"/>
                  </a:lnTo>
                  <a:lnTo>
                    <a:pt x="395" y="404"/>
                  </a:lnTo>
                  <a:lnTo>
                    <a:pt x="395" y="404"/>
                  </a:lnTo>
                  <a:lnTo>
                    <a:pt x="386" y="407"/>
                  </a:lnTo>
                  <a:lnTo>
                    <a:pt x="377" y="410"/>
                  </a:lnTo>
                  <a:lnTo>
                    <a:pt x="368" y="416"/>
                  </a:lnTo>
                  <a:lnTo>
                    <a:pt x="368" y="416"/>
                  </a:lnTo>
                  <a:lnTo>
                    <a:pt x="365" y="416"/>
                  </a:lnTo>
                  <a:lnTo>
                    <a:pt x="356" y="425"/>
                  </a:lnTo>
                  <a:lnTo>
                    <a:pt x="350" y="431"/>
                  </a:lnTo>
                  <a:lnTo>
                    <a:pt x="344" y="437"/>
                  </a:lnTo>
                  <a:lnTo>
                    <a:pt x="341" y="440"/>
                  </a:lnTo>
                  <a:lnTo>
                    <a:pt x="341" y="443"/>
                  </a:lnTo>
                  <a:lnTo>
                    <a:pt x="341" y="443"/>
                  </a:lnTo>
                  <a:lnTo>
                    <a:pt x="341" y="449"/>
                  </a:lnTo>
                  <a:lnTo>
                    <a:pt x="344" y="449"/>
                  </a:lnTo>
                  <a:lnTo>
                    <a:pt x="341" y="449"/>
                  </a:lnTo>
                  <a:lnTo>
                    <a:pt x="338" y="455"/>
                  </a:lnTo>
                  <a:lnTo>
                    <a:pt x="335" y="461"/>
                  </a:lnTo>
                  <a:lnTo>
                    <a:pt x="335" y="461"/>
                  </a:lnTo>
                  <a:lnTo>
                    <a:pt x="335" y="461"/>
                  </a:lnTo>
                  <a:lnTo>
                    <a:pt x="335" y="467"/>
                  </a:lnTo>
                  <a:lnTo>
                    <a:pt x="335" y="476"/>
                  </a:lnTo>
                  <a:lnTo>
                    <a:pt x="335" y="482"/>
                  </a:lnTo>
                  <a:lnTo>
                    <a:pt x="335" y="488"/>
                  </a:lnTo>
                  <a:lnTo>
                    <a:pt x="335" y="494"/>
                  </a:lnTo>
                  <a:lnTo>
                    <a:pt x="335" y="500"/>
                  </a:lnTo>
                  <a:lnTo>
                    <a:pt x="335" y="503"/>
                  </a:lnTo>
                  <a:lnTo>
                    <a:pt x="335" y="503"/>
                  </a:lnTo>
                  <a:lnTo>
                    <a:pt x="338" y="509"/>
                  </a:lnTo>
                  <a:lnTo>
                    <a:pt x="338" y="509"/>
                  </a:lnTo>
                  <a:lnTo>
                    <a:pt x="338" y="509"/>
                  </a:lnTo>
                  <a:lnTo>
                    <a:pt x="341" y="512"/>
                  </a:lnTo>
                  <a:lnTo>
                    <a:pt x="344" y="509"/>
                  </a:lnTo>
                  <a:lnTo>
                    <a:pt x="341" y="509"/>
                  </a:lnTo>
                  <a:lnTo>
                    <a:pt x="341" y="515"/>
                  </a:lnTo>
                  <a:lnTo>
                    <a:pt x="341" y="518"/>
                  </a:lnTo>
                  <a:lnTo>
                    <a:pt x="341" y="518"/>
                  </a:lnTo>
                  <a:lnTo>
                    <a:pt x="344" y="521"/>
                  </a:lnTo>
                  <a:lnTo>
                    <a:pt x="347" y="518"/>
                  </a:lnTo>
                  <a:lnTo>
                    <a:pt x="344" y="521"/>
                  </a:lnTo>
                  <a:lnTo>
                    <a:pt x="347" y="527"/>
                  </a:lnTo>
                  <a:lnTo>
                    <a:pt x="347" y="527"/>
                  </a:lnTo>
                  <a:lnTo>
                    <a:pt x="350" y="530"/>
                  </a:lnTo>
                  <a:lnTo>
                    <a:pt x="359" y="536"/>
                  </a:lnTo>
                  <a:lnTo>
                    <a:pt x="359" y="530"/>
                  </a:lnTo>
                  <a:lnTo>
                    <a:pt x="356" y="533"/>
                  </a:lnTo>
                  <a:lnTo>
                    <a:pt x="362" y="539"/>
                  </a:lnTo>
                  <a:lnTo>
                    <a:pt x="365" y="542"/>
                  </a:lnTo>
                  <a:lnTo>
                    <a:pt x="365" y="542"/>
                  </a:lnTo>
                  <a:lnTo>
                    <a:pt x="374" y="548"/>
                  </a:lnTo>
                  <a:lnTo>
                    <a:pt x="383" y="551"/>
                  </a:lnTo>
                  <a:lnTo>
                    <a:pt x="392" y="554"/>
                  </a:lnTo>
                  <a:lnTo>
                    <a:pt x="392" y="554"/>
                  </a:lnTo>
                  <a:lnTo>
                    <a:pt x="392" y="554"/>
                  </a:lnTo>
                  <a:lnTo>
                    <a:pt x="401" y="554"/>
                  </a:lnTo>
                  <a:lnTo>
                    <a:pt x="410" y="554"/>
                  </a:lnTo>
                  <a:lnTo>
                    <a:pt x="419" y="554"/>
                  </a:lnTo>
                  <a:lnTo>
                    <a:pt x="422" y="554"/>
                  </a:lnTo>
                  <a:lnTo>
                    <a:pt x="422" y="554"/>
                  </a:lnTo>
                  <a:lnTo>
                    <a:pt x="431" y="551"/>
                  </a:lnTo>
                  <a:lnTo>
                    <a:pt x="437" y="548"/>
                  </a:lnTo>
                  <a:lnTo>
                    <a:pt x="443" y="545"/>
                  </a:lnTo>
                  <a:lnTo>
                    <a:pt x="449" y="542"/>
                  </a:lnTo>
                  <a:lnTo>
                    <a:pt x="449" y="539"/>
                  </a:lnTo>
                  <a:lnTo>
                    <a:pt x="452" y="539"/>
                  </a:lnTo>
                  <a:lnTo>
                    <a:pt x="455" y="533"/>
                  </a:lnTo>
                  <a:lnTo>
                    <a:pt x="449" y="530"/>
                  </a:lnTo>
                  <a:lnTo>
                    <a:pt x="452" y="536"/>
                  </a:lnTo>
                  <a:lnTo>
                    <a:pt x="458" y="533"/>
                  </a:lnTo>
                  <a:lnTo>
                    <a:pt x="464" y="530"/>
                  </a:lnTo>
                  <a:lnTo>
                    <a:pt x="470" y="527"/>
                  </a:lnTo>
                  <a:lnTo>
                    <a:pt x="467" y="521"/>
                  </a:lnTo>
                  <a:lnTo>
                    <a:pt x="467" y="527"/>
                  </a:lnTo>
                  <a:lnTo>
                    <a:pt x="476" y="527"/>
                  </a:lnTo>
                  <a:lnTo>
                    <a:pt x="482" y="527"/>
                  </a:lnTo>
                  <a:lnTo>
                    <a:pt x="482" y="521"/>
                  </a:lnTo>
                  <a:lnTo>
                    <a:pt x="482" y="527"/>
                  </a:lnTo>
                  <a:lnTo>
                    <a:pt x="488" y="530"/>
                  </a:lnTo>
                  <a:lnTo>
                    <a:pt x="494" y="533"/>
                  </a:lnTo>
                  <a:lnTo>
                    <a:pt x="494" y="533"/>
                  </a:lnTo>
                  <a:lnTo>
                    <a:pt x="494" y="533"/>
                  </a:lnTo>
                  <a:lnTo>
                    <a:pt x="500" y="533"/>
                  </a:lnTo>
                  <a:lnTo>
                    <a:pt x="500" y="527"/>
                  </a:lnTo>
                  <a:lnTo>
                    <a:pt x="497" y="530"/>
                  </a:lnTo>
                  <a:lnTo>
                    <a:pt x="503" y="536"/>
                  </a:lnTo>
                  <a:lnTo>
                    <a:pt x="506" y="539"/>
                  </a:lnTo>
                  <a:lnTo>
                    <a:pt x="506" y="539"/>
                  </a:lnTo>
                  <a:lnTo>
                    <a:pt x="512" y="542"/>
                  </a:lnTo>
                  <a:lnTo>
                    <a:pt x="517" y="545"/>
                  </a:lnTo>
                  <a:lnTo>
                    <a:pt x="517" y="539"/>
                  </a:lnTo>
                  <a:lnTo>
                    <a:pt x="515" y="542"/>
                  </a:lnTo>
                  <a:lnTo>
                    <a:pt x="517" y="548"/>
                  </a:lnTo>
                  <a:lnTo>
                    <a:pt x="520" y="554"/>
                  </a:lnTo>
                  <a:lnTo>
                    <a:pt x="523" y="560"/>
                  </a:lnTo>
                  <a:lnTo>
                    <a:pt x="526" y="557"/>
                  </a:lnTo>
                  <a:lnTo>
                    <a:pt x="523" y="557"/>
                  </a:lnTo>
                  <a:lnTo>
                    <a:pt x="523" y="560"/>
                  </a:lnTo>
                  <a:lnTo>
                    <a:pt x="523" y="575"/>
                  </a:lnTo>
                  <a:lnTo>
                    <a:pt x="520" y="593"/>
                  </a:lnTo>
                  <a:lnTo>
                    <a:pt x="520" y="617"/>
                  </a:lnTo>
                  <a:lnTo>
                    <a:pt x="517" y="641"/>
                  </a:lnTo>
                  <a:lnTo>
                    <a:pt x="517" y="668"/>
                  </a:lnTo>
                  <a:lnTo>
                    <a:pt x="517" y="692"/>
                  </a:lnTo>
                  <a:lnTo>
                    <a:pt x="517" y="704"/>
                  </a:lnTo>
                  <a:lnTo>
                    <a:pt x="517" y="707"/>
                  </a:lnTo>
                  <a:lnTo>
                    <a:pt x="517" y="707"/>
                  </a:lnTo>
                  <a:lnTo>
                    <a:pt x="520" y="718"/>
                  </a:lnTo>
                  <a:lnTo>
                    <a:pt x="523" y="715"/>
                  </a:lnTo>
                  <a:lnTo>
                    <a:pt x="520" y="715"/>
                  </a:lnTo>
                  <a:lnTo>
                    <a:pt x="520" y="727"/>
                  </a:lnTo>
                  <a:lnTo>
                    <a:pt x="520" y="730"/>
                  </a:lnTo>
                  <a:lnTo>
                    <a:pt x="520" y="730"/>
                  </a:lnTo>
                  <a:lnTo>
                    <a:pt x="523" y="739"/>
                  </a:lnTo>
                  <a:lnTo>
                    <a:pt x="526" y="736"/>
                  </a:lnTo>
                  <a:lnTo>
                    <a:pt x="526" y="733"/>
                  </a:lnTo>
                  <a:lnTo>
                    <a:pt x="517" y="739"/>
                  </a:lnTo>
                  <a:lnTo>
                    <a:pt x="509" y="745"/>
                  </a:lnTo>
                  <a:lnTo>
                    <a:pt x="509" y="748"/>
                  </a:lnTo>
                  <a:lnTo>
                    <a:pt x="509" y="745"/>
                  </a:lnTo>
                  <a:lnTo>
                    <a:pt x="497" y="748"/>
                  </a:lnTo>
                  <a:lnTo>
                    <a:pt x="485" y="751"/>
                  </a:lnTo>
                  <a:lnTo>
                    <a:pt x="473" y="754"/>
                  </a:lnTo>
                  <a:lnTo>
                    <a:pt x="461" y="754"/>
                  </a:lnTo>
                  <a:lnTo>
                    <a:pt x="446" y="754"/>
                  </a:lnTo>
                  <a:lnTo>
                    <a:pt x="434" y="754"/>
                  </a:lnTo>
                  <a:lnTo>
                    <a:pt x="419" y="754"/>
                  </a:lnTo>
                  <a:lnTo>
                    <a:pt x="404" y="751"/>
                  </a:lnTo>
                  <a:lnTo>
                    <a:pt x="392" y="748"/>
                  </a:lnTo>
                  <a:lnTo>
                    <a:pt x="380" y="745"/>
                  </a:lnTo>
                  <a:lnTo>
                    <a:pt x="368" y="745"/>
                  </a:lnTo>
                  <a:lnTo>
                    <a:pt x="368" y="748"/>
                  </a:lnTo>
                  <a:lnTo>
                    <a:pt x="371" y="745"/>
                  </a:lnTo>
                  <a:lnTo>
                    <a:pt x="359" y="739"/>
                  </a:lnTo>
                  <a:lnTo>
                    <a:pt x="359" y="739"/>
                  </a:lnTo>
                  <a:lnTo>
                    <a:pt x="356" y="739"/>
                  </a:lnTo>
                  <a:lnTo>
                    <a:pt x="344" y="736"/>
                  </a:lnTo>
                  <a:lnTo>
                    <a:pt x="344" y="739"/>
                  </a:lnTo>
                  <a:lnTo>
                    <a:pt x="347" y="736"/>
                  </a:lnTo>
                  <a:lnTo>
                    <a:pt x="338" y="733"/>
                  </a:lnTo>
                  <a:lnTo>
                    <a:pt x="329" y="730"/>
                  </a:lnTo>
                  <a:lnTo>
                    <a:pt x="323" y="727"/>
                  </a:lnTo>
                  <a:lnTo>
                    <a:pt x="320" y="730"/>
                  </a:lnTo>
                  <a:lnTo>
                    <a:pt x="323" y="727"/>
                  </a:lnTo>
                  <a:lnTo>
                    <a:pt x="320" y="724"/>
                  </a:lnTo>
                  <a:lnTo>
                    <a:pt x="314" y="718"/>
                  </a:lnTo>
                  <a:lnTo>
                    <a:pt x="311" y="715"/>
                  </a:lnTo>
                  <a:lnTo>
                    <a:pt x="308" y="713"/>
                  </a:lnTo>
                  <a:lnTo>
                    <a:pt x="305" y="715"/>
                  </a:lnTo>
                  <a:lnTo>
                    <a:pt x="311" y="715"/>
                  </a:lnTo>
                  <a:lnTo>
                    <a:pt x="311" y="713"/>
                  </a:lnTo>
                  <a:lnTo>
                    <a:pt x="311" y="707"/>
                  </a:lnTo>
                  <a:lnTo>
                    <a:pt x="311" y="704"/>
                  </a:lnTo>
                  <a:lnTo>
                    <a:pt x="311" y="698"/>
                  </a:lnTo>
                  <a:lnTo>
                    <a:pt x="305" y="698"/>
                  </a:lnTo>
                  <a:lnTo>
                    <a:pt x="308" y="701"/>
                  </a:lnTo>
                  <a:lnTo>
                    <a:pt x="311" y="698"/>
                  </a:lnTo>
                  <a:lnTo>
                    <a:pt x="314" y="698"/>
                  </a:lnTo>
                  <a:lnTo>
                    <a:pt x="314" y="698"/>
                  </a:lnTo>
                  <a:lnTo>
                    <a:pt x="317" y="692"/>
                  </a:lnTo>
                  <a:lnTo>
                    <a:pt x="323" y="680"/>
                  </a:lnTo>
                  <a:lnTo>
                    <a:pt x="317" y="677"/>
                  </a:lnTo>
                  <a:lnTo>
                    <a:pt x="320" y="680"/>
                  </a:lnTo>
                  <a:lnTo>
                    <a:pt x="332" y="668"/>
                  </a:lnTo>
                  <a:lnTo>
                    <a:pt x="335" y="668"/>
                  </a:lnTo>
                  <a:lnTo>
                    <a:pt x="335" y="668"/>
                  </a:lnTo>
                  <a:lnTo>
                    <a:pt x="341" y="659"/>
                  </a:lnTo>
                  <a:lnTo>
                    <a:pt x="335" y="656"/>
                  </a:lnTo>
                  <a:lnTo>
                    <a:pt x="338" y="659"/>
                  </a:lnTo>
                  <a:lnTo>
                    <a:pt x="344" y="653"/>
                  </a:lnTo>
                  <a:lnTo>
                    <a:pt x="347" y="653"/>
                  </a:lnTo>
                  <a:lnTo>
                    <a:pt x="347" y="653"/>
                  </a:lnTo>
                  <a:lnTo>
                    <a:pt x="350" y="644"/>
                  </a:lnTo>
                  <a:lnTo>
                    <a:pt x="353" y="635"/>
                  </a:lnTo>
                  <a:lnTo>
                    <a:pt x="353" y="635"/>
                  </a:lnTo>
                  <a:lnTo>
                    <a:pt x="353" y="632"/>
                  </a:lnTo>
                  <a:lnTo>
                    <a:pt x="353" y="623"/>
                  </a:lnTo>
                  <a:lnTo>
                    <a:pt x="353" y="611"/>
                  </a:lnTo>
                  <a:lnTo>
                    <a:pt x="353" y="602"/>
                  </a:lnTo>
                  <a:lnTo>
                    <a:pt x="353" y="602"/>
                  </a:lnTo>
                  <a:lnTo>
                    <a:pt x="353" y="602"/>
                  </a:lnTo>
                  <a:lnTo>
                    <a:pt x="350" y="593"/>
                  </a:lnTo>
                  <a:lnTo>
                    <a:pt x="344" y="584"/>
                  </a:lnTo>
                  <a:lnTo>
                    <a:pt x="341" y="578"/>
                  </a:lnTo>
                  <a:lnTo>
                    <a:pt x="338" y="572"/>
                  </a:lnTo>
                  <a:lnTo>
                    <a:pt x="335" y="569"/>
                  </a:lnTo>
                  <a:lnTo>
                    <a:pt x="335" y="569"/>
                  </a:lnTo>
                  <a:lnTo>
                    <a:pt x="329" y="566"/>
                  </a:lnTo>
                  <a:lnTo>
                    <a:pt x="326" y="569"/>
                  </a:lnTo>
                  <a:lnTo>
                    <a:pt x="329" y="566"/>
                  </a:lnTo>
                  <a:lnTo>
                    <a:pt x="326" y="563"/>
                  </a:lnTo>
                  <a:lnTo>
                    <a:pt x="326" y="563"/>
                  </a:lnTo>
                  <a:lnTo>
                    <a:pt x="326" y="563"/>
                  </a:lnTo>
                  <a:lnTo>
                    <a:pt x="320" y="560"/>
                  </a:lnTo>
                  <a:lnTo>
                    <a:pt x="317" y="563"/>
                  </a:lnTo>
                  <a:lnTo>
                    <a:pt x="320" y="560"/>
                  </a:lnTo>
                  <a:lnTo>
                    <a:pt x="317" y="557"/>
                  </a:lnTo>
                  <a:lnTo>
                    <a:pt x="317" y="557"/>
                  </a:lnTo>
                  <a:lnTo>
                    <a:pt x="314" y="557"/>
                  </a:lnTo>
                  <a:lnTo>
                    <a:pt x="308" y="557"/>
                  </a:lnTo>
                  <a:lnTo>
                    <a:pt x="308" y="560"/>
                  </a:lnTo>
                  <a:lnTo>
                    <a:pt x="311" y="557"/>
                  </a:lnTo>
                  <a:lnTo>
                    <a:pt x="305" y="554"/>
                  </a:lnTo>
                  <a:lnTo>
                    <a:pt x="299" y="551"/>
                  </a:lnTo>
                  <a:lnTo>
                    <a:pt x="299" y="551"/>
                  </a:lnTo>
                  <a:lnTo>
                    <a:pt x="296" y="551"/>
                  </a:lnTo>
                  <a:lnTo>
                    <a:pt x="290" y="551"/>
                  </a:lnTo>
                  <a:lnTo>
                    <a:pt x="290" y="554"/>
                  </a:lnTo>
                  <a:lnTo>
                    <a:pt x="293" y="551"/>
                  </a:lnTo>
                  <a:lnTo>
                    <a:pt x="284" y="548"/>
                  </a:lnTo>
                  <a:lnTo>
                    <a:pt x="284" y="548"/>
                  </a:lnTo>
                  <a:lnTo>
                    <a:pt x="281" y="548"/>
                  </a:lnTo>
                  <a:lnTo>
                    <a:pt x="275" y="548"/>
                  </a:lnTo>
                  <a:lnTo>
                    <a:pt x="266" y="548"/>
                  </a:lnTo>
                  <a:lnTo>
                    <a:pt x="260" y="548"/>
                  </a:lnTo>
                  <a:lnTo>
                    <a:pt x="260" y="548"/>
                  </a:lnTo>
                  <a:lnTo>
                    <a:pt x="260" y="548"/>
                  </a:lnTo>
                  <a:lnTo>
                    <a:pt x="254" y="551"/>
                  </a:lnTo>
                  <a:lnTo>
                    <a:pt x="254" y="554"/>
                  </a:lnTo>
                  <a:lnTo>
                    <a:pt x="254" y="551"/>
                  </a:lnTo>
                  <a:lnTo>
                    <a:pt x="248" y="551"/>
                  </a:lnTo>
                  <a:lnTo>
                    <a:pt x="248" y="551"/>
                  </a:lnTo>
                  <a:lnTo>
                    <a:pt x="248" y="551"/>
                  </a:lnTo>
                  <a:lnTo>
                    <a:pt x="242" y="554"/>
                  </a:lnTo>
                  <a:lnTo>
                    <a:pt x="236" y="557"/>
                  </a:lnTo>
                  <a:lnTo>
                    <a:pt x="236" y="560"/>
                  </a:lnTo>
                  <a:lnTo>
                    <a:pt x="236" y="557"/>
                  </a:lnTo>
                  <a:lnTo>
                    <a:pt x="233" y="557"/>
                  </a:lnTo>
                  <a:lnTo>
                    <a:pt x="233" y="557"/>
                  </a:lnTo>
                  <a:lnTo>
                    <a:pt x="233" y="557"/>
                  </a:lnTo>
                  <a:lnTo>
                    <a:pt x="227" y="560"/>
                  </a:lnTo>
                  <a:lnTo>
                    <a:pt x="227" y="560"/>
                  </a:lnTo>
                  <a:lnTo>
                    <a:pt x="224" y="560"/>
                  </a:lnTo>
                  <a:lnTo>
                    <a:pt x="221" y="563"/>
                  </a:lnTo>
                  <a:lnTo>
                    <a:pt x="218" y="566"/>
                  </a:lnTo>
                  <a:lnTo>
                    <a:pt x="215" y="569"/>
                  </a:lnTo>
                  <a:lnTo>
                    <a:pt x="215" y="572"/>
                  </a:lnTo>
                  <a:lnTo>
                    <a:pt x="215" y="572"/>
                  </a:lnTo>
                  <a:lnTo>
                    <a:pt x="212" y="578"/>
                  </a:lnTo>
                  <a:lnTo>
                    <a:pt x="215" y="578"/>
                  </a:lnTo>
                  <a:lnTo>
                    <a:pt x="212" y="575"/>
                  </a:lnTo>
                  <a:lnTo>
                    <a:pt x="209" y="578"/>
                  </a:lnTo>
                  <a:lnTo>
                    <a:pt x="209" y="581"/>
                  </a:lnTo>
                  <a:lnTo>
                    <a:pt x="209" y="581"/>
                  </a:lnTo>
                  <a:lnTo>
                    <a:pt x="206" y="590"/>
                  </a:lnTo>
                  <a:lnTo>
                    <a:pt x="203" y="599"/>
                  </a:lnTo>
                  <a:lnTo>
                    <a:pt x="200" y="611"/>
                  </a:lnTo>
                  <a:lnTo>
                    <a:pt x="200" y="611"/>
                  </a:lnTo>
                  <a:lnTo>
                    <a:pt x="200" y="611"/>
                  </a:lnTo>
                  <a:lnTo>
                    <a:pt x="200" y="620"/>
                  </a:lnTo>
                  <a:lnTo>
                    <a:pt x="200" y="623"/>
                  </a:lnTo>
                  <a:lnTo>
                    <a:pt x="200" y="623"/>
                  </a:lnTo>
                  <a:lnTo>
                    <a:pt x="203" y="635"/>
                  </a:lnTo>
                  <a:lnTo>
                    <a:pt x="206" y="644"/>
                  </a:lnTo>
                  <a:lnTo>
                    <a:pt x="209" y="653"/>
                  </a:lnTo>
                  <a:lnTo>
                    <a:pt x="212" y="662"/>
                  </a:lnTo>
                  <a:lnTo>
                    <a:pt x="218" y="674"/>
                  </a:lnTo>
                  <a:lnTo>
                    <a:pt x="218" y="674"/>
                  </a:lnTo>
                  <a:lnTo>
                    <a:pt x="218" y="674"/>
                  </a:lnTo>
                  <a:lnTo>
                    <a:pt x="224" y="680"/>
                  </a:lnTo>
                  <a:lnTo>
                    <a:pt x="230" y="686"/>
                  </a:lnTo>
                  <a:lnTo>
                    <a:pt x="233" y="683"/>
                  </a:lnTo>
                  <a:lnTo>
                    <a:pt x="230" y="686"/>
                  </a:lnTo>
                  <a:lnTo>
                    <a:pt x="233" y="692"/>
                  </a:lnTo>
                  <a:lnTo>
                    <a:pt x="236" y="698"/>
                  </a:lnTo>
                  <a:lnTo>
                    <a:pt x="239" y="695"/>
                  </a:lnTo>
                  <a:lnTo>
                    <a:pt x="236" y="695"/>
                  </a:lnTo>
                  <a:lnTo>
                    <a:pt x="236" y="701"/>
                  </a:lnTo>
                  <a:lnTo>
                    <a:pt x="236" y="710"/>
                  </a:lnTo>
                  <a:lnTo>
                    <a:pt x="236" y="715"/>
                  </a:lnTo>
                  <a:lnTo>
                    <a:pt x="236" y="721"/>
                  </a:lnTo>
                  <a:lnTo>
                    <a:pt x="239" y="721"/>
                  </a:lnTo>
                  <a:lnTo>
                    <a:pt x="239" y="718"/>
                  </a:lnTo>
                  <a:lnTo>
                    <a:pt x="233" y="721"/>
                  </a:lnTo>
                  <a:lnTo>
                    <a:pt x="230" y="721"/>
                  </a:lnTo>
                  <a:lnTo>
                    <a:pt x="230" y="724"/>
                  </a:lnTo>
                  <a:lnTo>
                    <a:pt x="227" y="730"/>
                  </a:lnTo>
                  <a:lnTo>
                    <a:pt x="230" y="730"/>
                  </a:lnTo>
                  <a:lnTo>
                    <a:pt x="230" y="727"/>
                  </a:lnTo>
                  <a:lnTo>
                    <a:pt x="224" y="730"/>
                  </a:lnTo>
                  <a:lnTo>
                    <a:pt x="218" y="733"/>
                  </a:lnTo>
                  <a:lnTo>
                    <a:pt x="218" y="736"/>
                  </a:lnTo>
                  <a:lnTo>
                    <a:pt x="218" y="733"/>
                  </a:lnTo>
                  <a:lnTo>
                    <a:pt x="212" y="733"/>
                  </a:lnTo>
                  <a:lnTo>
                    <a:pt x="203" y="733"/>
                  </a:lnTo>
                  <a:lnTo>
                    <a:pt x="191" y="733"/>
                  </a:lnTo>
                  <a:lnTo>
                    <a:pt x="191" y="736"/>
                  </a:lnTo>
                  <a:lnTo>
                    <a:pt x="194" y="733"/>
                  </a:lnTo>
                  <a:lnTo>
                    <a:pt x="185" y="730"/>
                  </a:lnTo>
                  <a:lnTo>
                    <a:pt x="188" y="730"/>
                  </a:lnTo>
                  <a:lnTo>
                    <a:pt x="182" y="730"/>
                  </a:lnTo>
                  <a:lnTo>
                    <a:pt x="170" y="727"/>
                  </a:lnTo>
                  <a:close/>
                </a:path>
              </a:pathLst>
            </a:custGeom>
            <a:grpFill/>
            <a:ln w="9525">
              <a:solidFill>
                <a:schemeClr val="tx1"/>
              </a:solidFill>
              <a:round/>
              <a:headEnd/>
              <a:tailEnd/>
            </a:ln>
          </p:spPr>
          <p:txBody>
            <a:bodyPr/>
            <a:lstStyle/>
            <a:p>
              <a:endParaRPr lang="en-US" dirty="0"/>
            </a:p>
          </p:txBody>
        </p:sp>
      </p:grpSp>
      <p:grpSp>
        <p:nvGrpSpPr>
          <p:cNvPr id="5" name="Group 10"/>
          <p:cNvGrpSpPr>
            <a:grpSpLocks/>
          </p:cNvGrpSpPr>
          <p:nvPr/>
        </p:nvGrpSpPr>
        <p:grpSpPr bwMode="auto">
          <a:xfrm>
            <a:off x="6508412" y="3710164"/>
            <a:ext cx="1755177" cy="1519112"/>
            <a:chOff x="4544" y="2069"/>
            <a:chExt cx="895" cy="694"/>
          </a:xfrm>
          <a:solidFill>
            <a:schemeClr val="accent3">
              <a:lumMod val="50000"/>
            </a:schemeClr>
          </a:solidFill>
        </p:grpSpPr>
        <p:sp>
          <p:nvSpPr>
            <p:cNvPr id="16" name="Freeform 11"/>
            <p:cNvSpPr>
              <a:spLocks/>
            </p:cNvSpPr>
            <p:nvPr/>
          </p:nvSpPr>
          <p:spPr bwMode="auto">
            <a:xfrm>
              <a:off x="4547" y="2072"/>
              <a:ext cx="886" cy="685"/>
            </a:xfrm>
            <a:custGeom>
              <a:avLst/>
              <a:gdLst/>
              <a:ahLst/>
              <a:cxnLst>
                <a:cxn ang="0">
                  <a:pos x="150" y="404"/>
                </a:cxn>
                <a:cxn ang="0">
                  <a:pos x="105" y="386"/>
                </a:cxn>
                <a:cxn ang="0">
                  <a:pos x="57" y="368"/>
                </a:cxn>
                <a:cxn ang="0">
                  <a:pos x="24" y="383"/>
                </a:cxn>
                <a:cxn ang="0">
                  <a:pos x="0" y="425"/>
                </a:cxn>
                <a:cxn ang="0">
                  <a:pos x="18" y="473"/>
                </a:cxn>
                <a:cxn ang="0">
                  <a:pos x="51" y="488"/>
                </a:cxn>
                <a:cxn ang="0">
                  <a:pos x="90" y="485"/>
                </a:cxn>
                <a:cxn ang="0">
                  <a:pos x="150" y="470"/>
                </a:cxn>
                <a:cxn ang="0">
                  <a:pos x="171" y="488"/>
                </a:cxn>
                <a:cxn ang="0">
                  <a:pos x="185" y="542"/>
                </a:cxn>
                <a:cxn ang="0">
                  <a:pos x="185" y="614"/>
                </a:cxn>
                <a:cxn ang="0">
                  <a:pos x="194" y="670"/>
                </a:cxn>
                <a:cxn ang="0">
                  <a:pos x="305" y="670"/>
                </a:cxn>
                <a:cxn ang="0">
                  <a:pos x="368" y="644"/>
                </a:cxn>
                <a:cxn ang="0">
                  <a:pos x="386" y="596"/>
                </a:cxn>
                <a:cxn ang="0">
                  <a:pos x="359" y="548"/>
                </a:cxn>
                <a:cxn ang="0">
                  <a:pos x="347" y="494"/>
                </a:cxn>
                <a:cxn ang="0">
                  <a:pos x="371" y="455"/>
                </a:cxn>
                <a:cxn ang="0">
                  <a:pos x="404" y="443"/>
                </a:cxn>
                <a:cxn ang="0">
                  <a:pos x="452" y="443"/>
                </a:cxn>
                <a:cxn ang="0">
                  <a:pos x="488" y="458"/>
                </a:cxn>
                <a:cxn ang="0">
                  <a:pos x="503" y="503"/>
                </a:cxn>
                <a:cxn ang="0">
                  <a:pos x="488" y="557"/>
                </a:cxn>
                <a:cxn ang="0">
                  <a:pos x="461" y="593"/>
                </a:cxn>
                <a:cxn ang="0">
                  <a:pos x="467" y="641"/>
                </a:cxn>
                <a:cxn ang="0">
                  <a:pos x="515" y="673"/>
                </a:cxn>
                <a:cxn ang="0">
                  <a:pos x="617" y="685"/>
                </a:cxn>
                <a:cxn ang="0">
                  <a:pos x="691" y="673"/>
                </a:cxn>
                <a:cxn ang="0">
                  <a:pos x="685" y="581"/>
                </a:cxn>
                <a:cxn ang="0">
                  <a:pos x="700" y="500"/>
                </a:cxn>
                <a:cxn ang="0">
                  <a:pos x="733" y="491"/>
                </a:cxn>
                <a:cxn ang="0">
                  <a:pos x="775" y="512"/>
                </a:cxn>
                <a:cxn ang="0">
                  <a:pos x="814" y="533"/>
                </a:cxn>
                <a:cxn ang="0">
                  <a:pos x="862" y="521"/>
                </a:cxn>
                <a:cxn ang="0">
                  <a:pos x="886" y="473"/>
                </a:cxn>
                <a:cxn ang="0">
                  <a:pos x="880" y="440"/>
                </a:cxn>
                <a:cxn ang="0">
                  <a:pos x="835" y="407"/>
                </a:cxn>
                <a:cxn ang="0">
                  <a:pos x="784" y="410"/>
                </a:cxn>
                <a:cxn ang="0">
                  <a:pos x="757" y="437"/>
                </a:cxn>
                <a:cxn ang="0">
                  <a:pos x="718" y="437"/>
                </a:cxn>
                <a:cxn ang="0">
                  <a:pos x="691" y="413"/>
                </a:cxn>
                <a:cxn ang="0">
                  <a:pos x="691" y="272"/>
                </a:cxn>
                <a:cxn ang="0">
                  <a:pos x="662" y="194"/>
                </a:cxn>
                <a:cxn ang="0">
                  <a:pos x="584" y="200"/>
                </a:cxn>
                <a:cxn ang="0">
                  <a:pos x="506" y="185"/>
                </a:cxn>
                <a:cxn ang="0">
                  <a:pos x="470" y="164"/>
                </a:cxn>
                <a:cxn ang="0">
                  <a:pos x="470" y="141"/>
                </a:cxn>
                <a:cxn ang="0">
                  <a:pos x="506" y="87"/>
                </a:cxn>
                <a:cxn ang="0">
                  <a:pos x="503" y="33"/>
                </a:cxn>
                <a:cxn ang="0">
                  <a:pos x="476" y="9"/>
                </a:cxn>
                <a:cxn ang="0">
                  <a:pos x="437" y="0"/>
                </a:cxn>
                <a:cxn ang="0">
                  <a:pos x="398" y="6"/>
                </a:cxn>
                <a:cxn ang="0">
                  <a:pos x="374" y="24"/>
                </a:cxn>
                <a:cxn ang="0">
                  <a:pos x="365" y="78"/>
                </a:cxn>
                <a:cxn ang="0">
                  <a:pos x="392" y="129"/>
                </a:cxn>
                <a:cxn ang="0">
                  <a:pos x="398" y="164"/>
                </a:cxn>
                <a:cxn ang="0">
                  <a:pos x="362" y="182"/>
                </a:cxn>
                <a:cxn ang="0">
                  <a:pos x="305" y="167"/>
                </a:cxn>
                <a:cxn ang="0">
                  <a:pos x="194" y="176"/>
                </a:cxn>
                <a:cxn ang="0">
                  <a:pos x="177" y="251"/>
                </a:cxn>
                <a:cxn ang="0">
                  <a:pos x="182" y="365"/>
                </a:cxn>
              </a:cxnLst>
              <a:rect l="0" t="0" r="r" b="b"/>
              <a:pathLst>
                <a:path w="886" h="685">
                  <a:moveTo>
                    <a:pt x="174" y="392"/>
                  </a:moveTo>
                  <a:lnTo>
                    <a:pt x="171" y="395"/>
                  </a:lnTo>
                  <a:lnTo>
                    <a:pt x="165" y="398"/>
                  </a:lnTo>
                  <a:lnTo>
                    <a:pt x="159" y="401"/>
                  </a:lnTo>
                  <a:lnTo>
                    <a:pt x="156" y="404"/>
                  </a:lnTo>
                  <a:lnTo>
                    <a:pt x="150" y="404"/>
                  </a:lnTo>
                  <a:lnTo>
                    <a:pt x="144" y="404"/>
                  </a:lnTo>
                  <a:lnTo>
                    <a:pt x="141" y="401"/>
                  </a:lnTo>
                  <a:lnTo>
                    <a:pt x="135" y="401"/>
                  </a:lnTo>
                  <a:lnTo>
                    <a:pt x="123" y="395"/>
                  </a:lnTo>
                  <a:lnTo>
                    <a:pt x="114" y="392"/>
                  </a:lnTo>
                  <a:lnTo>
                    <a:pt x="105" y="386"/>
                  </a:lnTo>
                  <a:lnTo>
                    <a:pt x="93" y="380"/>
                  </a:lnTo>
                  <a:lnTo>
                    <a:pt x="84" y="374"/>
                  </a:lnTo>
                  <a:lnTo>
                    <a:pt x="72" y="371"/>
                  </a:lnTo>
                  <a:lnTo>
                    <a:pt x="66" y="371"/>
                  </a:lnTo>
                  <a:lnTo>
                    <a:pt x="63" y="368"/>
                  </a:lnTo>
                  <a:lnTo>
                    <a:pt x="57" y="368"/>
                  </a:lnTo>
                  <a:lnTo>
                    <a:pt x="51" y="368"/>
                  </a:lnTo>
                  <a:lnTo>
                    <a:pt x="45" y="371"/>
                  </a:lnTo>
                  <a:lnTo>
                    <a:pt x="39" y="371"/>
                  </a:lnTo>
                  <a:lnTo>
                    <a:pt x="33" y="374"/>
                  </a:lnTo>
                  <a:lnTo>
                    <a:pt x="30" y="380"/>
                  </a:lnTo>
                  <a:lnTo>
                    <a:pt x="24" y="383"/>
                  </a:lnTo>
                  <a:lnTo>
                    <a:pt x="18" y="389"/>
                  </a:lnTo>
                  <a:lnTo>
                    <a:pt x="12" y="398"/>
                  </a:lnTo>
                  <a:lnTo>
                    <a:pt x="6" y="407"/>
                  </a:lnTo>
                  <a:lnTo>
                    <a:pt x="3" y="410"/>
                  </a:lnTo>
                  <a:lnTo>
                    <a:pt x="0" y="416"/>
                  </a:lnTo>
                  <a:lnTo>
                    <a:pt x="0" y="425"/>
                  </a:lnTo>
                  <a:lnTo>
                    <a:pt x="0" y="434"/>
                  </a:lnTo>
                  <a:lnTo>
                    <a:pt x="0" y="440"/>
                  </a:lnTo>
                  <a:lnTo>
                    <a:pt x="3" y="449"/>
                  </a:lnTo>
                  <a:lnTo>
                    <a:pt x="9" y="458"/>
                  </a:lnTo>
                  <a:lnTo>
                    <a:pt x="12" y="464"/>
                  </a:lnTo>
                  <a:lnTo>
                    <a:pt x="18" y="473"/>
                  </a:lnTo>
                  <a:lnTo>
                    <a:pt x="27" y="479"/>
                  </a:lnTo>
                  <a:lnTo>
                    <a:pt x="30" y="479"/>
                  </a:lnTo>
                  <a:lnTo>
                    <a:pt x="33" y="482"/>
                  </a:lnTo>
                  <a:lnTo>
                    <a:pt x="39" y="485"/>
                  </a:lnTo>
                  <a:lnTo>
                    <a:pt x="45" y="485"/>
                  </a:lnTo>
                  <a:lnTo>
                    <a:pt x="51" y="488"/>
                  </a:lnTo>
                  <a:lnTo>
                    <a:pt x="57" y="488"/>
                  </a:lnTo>
                  <a:lnTo>
                    <a:pt x="63" y="488"/>
                  </a:lnTo>
                  <a:lnTo>
                    <a:pt x="69" y="488"/>
                  </a:lnTo>
                  <a:lnTo>
                    <a:pt x="78" y="488"/>
                  </a:lnTo>
                  <a:lnTo>
                    <a:pt x="84" y="485"/>
                  </a:lnTo>
                  <a:lnTo>
                    <a:pt x="90" y="485"/>
                  </a:lnTo>
                  <a:lnTo>
                    <a:pt x="99" y="482"/>
                  </a:lnTo>
                  <a:lnTo>
                    <a:pt x="114" y="476"/>
                  </a:lnTo>
                  <a:lnTo>
                    <a:pt x="123" y="473"/>
                  </a:lnTo>
                  <a:lnTo>
                    <a:pt x="135" y="470"/>
                  </a:lnTo>
                  <a:lnTo>
                    <a:pt x="144" y="470"/>
                  </a:lnTo>
                  <a:lnTo>
                    <a:pt x="150" y="470"/>
                  </a:lnTo>
                  <a:lnTo>
                    <a:pt x="153" y="473"/>
                  </a:lnTo>
                  <a:lnTo>
                    <a:pt x="156" y="473"/>
                  </a:lnTo>
                  <a:lnTo>
                    <a:pt x="162" y="476"/>
                  </a:lnTo>
                  <a:lnTo>
                    <a:pt x="165" y="479"/>
                  </a:lnTo>
                  <a:lnTo>
                    <a:pt x="168" y="485"/>
                  </a:lnTo>
                  <a:lnTo>
                    <a:pt x="171" y="488"/>
                  </a:lnTo>
                  <a:lnTo>
                    <a:pt x="174" y="497"/>
                  </a:lnTo>
                  <a:lnTo>
                    <a:pt x="177" y="503"/>
                  </a:lnTo>
                  <a:lnTo>
                    <a:pt x="180" y="512"/>
                  </a:lnTo>
                  <a:lnTo>
                    <a:pt x="182" y="521"/>
                  </a:lnTo>
                  <a:lnTo>
                    <a:pt x="185" y="530"/>
                  </a:lnTo>
                  <a:lnTo>
                    <a:pt x="185" y="542"/>
                  </a:lnTo>
                  <a:lnTo>
                    <a:pt x="188" y="554"/>
                  </a:lnTo>
                  <a:lnTo>
                    <a:pt x="188" y="566"/>
                  </a:lnTo>
                  <a:lnTo>
                    <a:pt x="188" y="578"/>
                  </a:lnTo>
                  <a:lnTo>
                    <a:pt x="188" y="590"/>
                  </a:lnTo>
                  <a:lnTo>
                    <a:pt x="188" y="602"/>
                  </a:lnTo>
                  <a:lnTo>
                    <a:pt x="185" y="614"/>
                  </a:lnTo>
                  <a:lnTo>
                    <a:pt x="185" y="626"/>
                  </a:lnTo>
                  <a:lnTo>
                    <a:pt x="182" y="638"/>
                  </a:lnTo>
                  <a:lnTo>
                    <a:pt x="180" y="650"/>
                  </a:lnTo>
                  <a:lnTo>
                    <a:pt x="177" y="661"/>
                  </a:lnTo>
                  <a:lnTo>
                    <a:pt x="174" y="670"/>
                  </a:lnTo>
                  <a:lnTo>
                    <a:pt x="194" y="670"/>
                  </a:lnTo>
                  <a:lnTo>
                    <a:pt x="215" y="670"/>
                  </a:lnTo>
                  <a:lnTo>
                    <a:pt x="236" y="670"/>
                  </a:lnTo>
                  <a:lnTo>
                    <a:pt x="254" y="670"/>
                  </a:lnTo>
                  <a:lnTo>
                    <a:pt x="272" y="670"/>
                  </a:lnTo>
                  <a:lnTo>
                    <a:pt x="290" y="670"/>
                  </a:lnTo>
                  <a:lnTo>
                    <a:pt x="305" y="670"/>
                  </a:lnTo>
                  <a:lnTo>
                    <a:pt x="314" y="670"/>
                  </a:lnTo>
                  <a:lnTo>
                    <a:pt x="329" y="667"/>
                  </a:lnTo>
                  <a:lnTo>
                    <a:pt x="341" y="664"/>
                  </a:lnTo>
                  <a:lnTo>
                    <a:pt x="350" y="656"/>
                  </a:lnTo>
                  <a:lnTo>
                    <a:pt x="362" y="650"/>
                  </a:lnTo>
                  <a:lnTo>
                    <a:pt x="368" y="644"/>
                  </a:lnTo>
                  <a:lnTo>
                    <a:pt x="374" y="638"/>
                  </a:lnTo>
                  <a:lnTo>
                    <a:pt x="380" y="629"/>
                  </a:lnTo>
                  <a:lnTo>
                    <a:pt x="383" y="620"/>
                  </a:lnTo>
                  <a:lnTo>
                    <a:pt x="386" y="611"/>
                  </a:lnTo>
                  <a:lnTo>
                    <a:pt x="386" y="605"/>
                  </a:lnTo>
                  <a:lnTo>
                    <a:pt x="386" y="596"/>
                  </a:lnTo>
                  <a:lnTo>
                    <a:pt x="386" y="587"/>
                  </a:lnTo>
                  <a:lnTo>
                    <a:pt x="383" y="578"/>
                  </a:lnTo>
                  <a:lnTo>
                    <a:pt x="377" y="572"/>
                  </a:lnTo>
                  <a:lnTo>
                    <a:pt x="374" y="563"/>
                  </a:lnTo>
                  <a:lnTo>
                    <a:pt x="365" y="557"/>
                  </a:lnTo>
                  <a:lnTo>
                    <a:pt x="359" y="548"/>
                  </a:lnTo>
                  <a:lnTo>
                    <a:pt x="353" y="542"/>
                  </a:lnTo>
                  <a:lnTo>
                    <a:pt x="350" y="533"/>
                  </a:lnTo>
                  <a:lnTo>
                    <a:pt x="347" y="524"/>
                  </a:lnTo>
                  <a:lnTo>
                    <a:pt x="347" y="512"/>
                  </a:lnTo>
                  <a:lnTo>
                    <a:pt x="347" y="503"/>
                  </a:lnTo>
                  <a:lnTo>
                    <a:pt x="347" y="494"/>
                  </a:lnTo>
                  <a:lnTo>
                    <a:pt x="350" y="485"/>
                  </a:lnTo>
                  <a:lnTo>
                    <a:pt x="353" y="476"/>
                  </a:lnTo>
                  <a:lnTo>
                    <a:pt x="359" y="467"/>
                  </a:lnTo>
                  <a:lnTo>
                    <a:pt x="365" y="464"/>
                  </a:lnTo>
                  <a:lnTo>
                    <a:pt x="368" y="458"/>
                  </a:lnTo>
                  <a:lnTo>
                    <a:pt x="371" y="455"/>
                  </a:lnTo>
                  <a:lnTo>
                    <a:pt x="377" y="455"/>
                  </a:lnTo>
                  <a:lnTo>
                    <a:pt x="380" y="452"/>
                  </a:lnTo>
                  <a:lnTo>
                    <a:pt x="386" y="449"/>
                  </a:lnTo>
                  <a:lnTo>
                    <a:pt x="392" y="446"/>
                  </a:lnTo>
                  <a:lnTo>
                    <a:pt x="398" y="443"/>
                  </a:lnTo>
                  <a:lnTo>
                    <a:pt x="404" y="443"/>
                  </a:lnTo>
                  <a:lnTo>
                    <a:pt x="413" y="440"/>
                  </a:lnTo>
                  <a:lnTo>
                    <a:pt x="422" y="440"/>
                  </a:lnTo>
                  <a:lnTo>
                    <a:pt x="428" y="440"/>
                  </a:lnTo>
                  <a:lnTo>
                    <a:pt x="437" y="440"/>
                  </a:lnTo>
                  <a:lnTo>
                    <a:pt x="446" y="440"/>
                  </a:lnTo>
                  <a:lnTo>
                    <a:pt x="452" y="443"/>
                  </a:lnTo>
                  <a:lnTo>
                    <a:pt x="461" y="446"/>
                  </a:lnTo>
                  <a:lnTo>
                    <a:pt x="467" y="446"/>
                  </a:lnTo>
                  <a:lnTo>
                    <a:pt x="473" y="449"/>
                  </a:lnTo>
                  <a:lnTo>
                    <a:pt x="476" y="452"/>
                  </a:lnTo>
                  <a:lnTo>
                    <a:pt x="482" y="455"/>
                  </a:lnTo>
                  <a:lnTo>
                    <a:pt x="488" y="458"/>
                  </a:lnTo>
                  <a:lnTo>
                    <a:pt x="491" y="464"/>
                  </a:lnTo>
                  <a:lnTo>
                    <a:pt x="494" y="467"/>
                  </a:lnTo>
                  <a:lnTo>
                    <a:pt x="497" y="473"/>
                  </a:lnTo>
                  <a:lnTo>
                    <a:pt x="500" y="482"/>
                  </a:lnTo>
                  <a:lnTo>
                    <a:pt x="503" y="491"/>
                  </a:lnTo>
                  <a:lnTo>
                    <a:pt x="503" y="503"/>
                  </a:lnTo>
                  <a:lnTo>
                    <a:pt x="503" y="512"/>
                  </a:lnTo>
                  <a:lnTo>
                    <a:pt x="503" y="524"/>
                  </a:lnTo>
                  <a:lnTo>
                    <a:pt x="500" y="533"/>
                  </a:lnTo>
                  <a:lnTo>
                    <a:pt x="497" y="542"/>
                  </a:lnTo>
                  <a:lnTo>
                    <a:pt x="494" y="551"/>
                  </a:lnTo>
                  <a:lnTo>
                    <a:pt x="488" y="557"/>
                  </a:lnTo>
                  <a:lnTo>
                    <a:pt x="482" y="563"/>
                  </a:lnTo>
                  <a:lnTo>
                    <a:pt x="476" y="566"/>
                  </a:lnTo>
                  <a:lnTo>
                    <a:pt x="470" y="572"/>
                  </a:lnTo>
                  <a:lnTo>
                    <a:pt x="467" y="578"/>
                  </a:lnTo>
                  <a:lnTo>
                    <a:pt x="464" y="587"/>
                  </a:lnTo>
                  <a:lnTo>
                    <a:pt x="461" y="593"/>
                  </a:lnTo>
                  <a:lnTo>
                    <a:pt x="461" y="599"/>
                  </a:lnTo>
                  <a:lnTo>
                    <a:pt x="458" y="608"/>
                  </a:lnTo>
                  <a:lnTo>
                    <a:pt x="458" y="617"/>
                  </a:lnTo>
                  <a:lnTo>
                    <a:pt x="461" y="623"/>
                  </a:lnTo>
                  <a:lnTo>
                    <a:pt x="464" y="632"/>
                  </a:lnTo>
                  <a:lnTo>
                    <a:pt x="467" y="641"/>
                  </a:lnTo>
                  <a:lnTo>
                    <a:pt x="473" y="647"/>
                  </a:lnTo>
                  <a:lnTo>
                    <a:pt x="479" y="656"/>
                  </a:lnTo>
                  <a:lnTo>
                    <a:pt x="488" y="661"/>
                  </a:lnTo>
                  <a:lnTo>
                    <a:pt x="497" y="667"/>
                  </a:lnTo>
                  <a:lnTo>
                    <a:pt x="509" y="670"/>
                  </a:lnTo>
                  <a:lnTo>
                    <a:pt x="515" y="673"/>
                  </a:lnTo>
                  <a:lnTo>
                    <a:pt x="527" y="676"/>
                  </a:lnTo>
                  <a:lnTo>
                    <a:pt x="548" y="679"/>
                  </a:lnTo>
                  <a:lnTo>
                    <a:pt x="572" y="682"/>
                  </a:lnTo>
                  <a:lnTo>
                    <a:pt x="587" y="682"/>
                  </a:lnTo>
                  <a:lnTo>
                    <a:pt x="602" y="685"/>
                  </a:lnTo>
                  <a:lnTo>
                    <a:pt x="617" y="685"/>
                  </a:lnTo>
                  <a:lnTo>
                    <a:pt x="632" y="685"/>
                  </a:lnTo>
                  <a:lnTo>
                    <a:pt x="647" y="685"/>
                  </a:lnTo>
                  <a:lnTo>
                    <a:pt x="665" y="685"/>
                  </a:lnTo>
                  <a:lnTo>
                    <a:pt x="677" y="682"/>
                  </a:lnTo>
                  <a:lnTo>
                    <a:pt x="691" y="679"/>
                  </a:lnTo>
                  <a:lnTo>
                    <a:pt x="691" y="673"/>
                  </a:lnTo>
                  <a:lnTo>
                    <a:pt x="688" y="664"/>
                  </a:lnTo>
                  <a:lnTo>
                    <a:pt x="685" y="656"/>
                  </a:lnTo>
                  <a:lnTo>
                    <a:pt x="685" y="647"/>
                  </a:lnTo>
                  <a:lnTo>
                    <a:pt x="685" y="626"/>
                  </a:lnTo>
                  <a:lnTo>
                    <a:pt x="685" y="605"/>
                  </a:lnTo>
                  <a:lnTo>
                    <a:pt x="685" y="581"/>
                  </a:lnTo>
                  <a:lnTo>
                    <a:pt x="688" y="560"/>
                  </a:lnTo>
                  <a:lnTo>
                    <a:pt x="691" y="539"/>
                  </a:lnTo>
                  <a:lnTo>
                    <a:pt x="691" y="521"/>
                  </a:lnTo>
                  <a:lnTo>
                    <a:pt x="694" y="512"/>
                  </a:lnTo>
                  <a:lnTo>
                    <a:pt x="697" y="506"/>
                  </a:lnTo>
                  <a:lnTo>
                    <a:pt x="700" y="500"/>
                  </a:lnTo>
                  <a:lnTo>
                    <a:pt x="706" y="497"/>
                  </a:lnTo>
                  <a:lnTo>
                    <a:pt x="709" y="494"/>
                  </a:lnTo>
                  <a:lnTo>
                    <a:pt x="715" y="491"/>
                  </a:lnTo>
                  <a:lnTo>
                    <a:pt x="721" y="491"/>
                  </a:lnTo>
                  <a:lnTo>
                    <a:pt x="727" y="491"/>
                  </a:lnTo>
                  <a:lnTo>
                    <a:pt x="733" y="491"/>
                  </a:lnTo>
                  <a:lnTo>
                    <a:pt x="742" y="494"/>
                  </a:lnTo>
                  <a:lnTo>
                    <a:pt x="748" y="497"/>
                  </a:lnTo>
                  <a:lnTo>
                    <a:pt x="754" y="500"/>
                  </a:lnTo>
                  <a:lnTo>
                    <a:pt x="760" y="503"/>
                  </a:lnTo>
                  <a:lnTo>
                    <a:pt x="766" y="506"/>
                  </a:lnTo>
                  <a:lnTo>
                    <a:pt x="775" y="512"/>
                  </a:lnTo>
                  <a:lnTo>
                    <a:pt x="778" y="518"/>
                  </a:lnTo>
                  <a:lnTo>
                    <a:pt x="784" y="524"/>
                  </a:lnTo>
                  <a:lnTo>
                    <a:pt x="790" y="527"/>
                  </a:lnTo>
                  <a:lnTo>
                    <a:pt x="799" y="530"/>
                  </a:lnTo>
                  <a:lnTo>
                    <a:pt x="808" y="533"/>
                  </a:lnTo>
                  <a:lnTo>
                    <a:pt x="814" y="533"/>
                  </a:lnTo>
                  <a:lnTo>
                    <a:pt x="823" y="536"/>
                  </a:lnTo>
                  <a:lnTo>
                    <a:pt x="832" y="533"/>
                  </a:lnTo>
                  <a:lnTo>
                    <a:pt x="841" y="533"/>
                  </a:lnTo>
                  <a:lnTo>
                    <a:pt x="847" y="530"/>
                  </a:lnTo>
                  <a:lnTo>
                    <a:pt x="856" y="527"/>
                  </a:lnTo>
                  <a:lnTo>
                    <a:pt x="862" y="521"/>
                  </a:lnTo>
                  <a:lnTo>
                    <a:pt x="868" y="515"/>
                  </a:lnTo>
                  <a:lnTo>
                    <a:pt x="874" y="509"/>
                  </a:lnTo>
                  <a:lnTo>
                    <a:pt x="880" y="500"/>
                  </a:lnTo>
                  <a:lnTo>
                    <a:pt x="883" y="491"/>
                  </a:lnTo>
                  <a:lnTo>
                    <a:pt x="886" y="479"/>
                  </a:lnTo>
                  <a:lnTo>
                    <a:pt x="886" y="473"/>
                  </a:lnTo>
                  <a:lnTo>
                    <a:pt x="886" y="467"/>
                  </a:lnTo>
                  <a:lnTo>
                    <a:pt x="886" y="461"/>
                  </a:lnTo>
                  <a:lnTo>
                    <a:pt x="886" y="455"/>
                  </a:lnTo>
                  <a:lnTo>
                    <a:pt x="883" y="452"/>
                  </a:lnTo>
                  <a:lnTo>
                    <a:pt x="880" y="446"/>
                  </a:lnTo>
                  <a:lnTo>
                    <a:pt x="880" y="440"/>
                  </a:lnTo>
                  <a:lnTo>
                    <a:pt x="877" y="437"/>
                  </a:lnTo>
                  <a:lnTo>
                    <a:pt x="871" y="428"/>
                  </a:lnTo>
                  <a:lnTo>
                    <a:pt x="862" y="422"/>
                  </a:lnTo>
                  <a:lnTo>
                    <a:pt x="853" y="416"/>
                  </a:lnTo>
                  <a:lnTo>
                    <a:pt x="844" y="410"/>
                  </a:lnTo>
                  <a:lnTo>
                    <a:pt x="835" y="407"/>
                  </a:lnTo>
                  <a:lnTo>
                    <a:pt x="826" y="404"/>
                  </a:lnTo>
                  <a:lnTo>
                    <a:pt x="814" y="404"/>
                  </a:lnTo>
                  <a:lnTo>
                    <a:pt x="805" y="404"/>
                  </a:lnTo>
                  <a:lnTo>
                    <a:pt x="796" y="407"/>
                  </a:lnTo>
                  <a:lnTo>
                    <a:pt x="787" y="410"/>
                  </a:lnTo>
                  <a:lnTo>
                    <a:pt x="784" y="410"/>
                  </a:lnTo>
                  <a:lnTo>
                    <a:pt x="781" y="413"/>
                  </a:lnTo>
                  <a:lnTo>
                    <a:pt x="778" y="416"/>
                  </a:lnTo>
                  <a:lnTo>
                    <a:pt x="775" y="422"/>
                  </a:lnTo>
                  <a:lnTo>
                    <a:pt x="769" y="428"/>
                  </a:lnTo>
                  <a:lnTo>
                    <a:pt x="763" y="434"/>
                  </a:lnTo>
                  <a:lnTo>
                    <a:pt x="757" y="437"/>
                  </a:lnTo>
                  <a:lnTo>
                    <a:pt x="751" y="440"/>
                  </a:lnTo>
                  <a:lnTo>
                    <a:pt x="745" y="440"/>
                  </a:lnTo>
                  <a:lnTo>
                    <a:pt x="736" y="440"/>
                  </a:lnTo>
                  <a:lnTo>
                    <a:pt x="730" y="440"/>
                  </a:lnTo>
                  <a:lnTo>
                    <a:pt x="724" y="437"/>
                  </a:lnTo>
                  <a:lnTo>
                    <a:pt x="718" y="437"/>
                  </a:lnTo>
                  <a:lnTo>
                    <a:pt x="712" y="434"/>
                  </a:lnTo>
                  <a:lnTo>
                    <a:pt x="706" y="428"/>
                  </a:lnTo>
                  <a:lnTo>
                    <a:pt x="700" y="425"/>
                  </a:lnTo>
                  <a:lnTo>
                    <a:pt x="697" y="422"/>
                  </a:lnTo>
                  <a:lnTo>
                    <a:pt x="694" y="416"/>
                  </a:lnTo>
                  <a:lnTo>
                    <a:pt x="691" y="413"/>
                  </a:lnTo>
                  <a:lnTo>
                    <a:pt x="691" y="407"/>
                  </a:lnTo>
                  <a:lnTo>
                    <a:pt x="691" y="392"/>
                  </a:lnTo>
                  <a:lnTo>
                    <a:pt x="691" y="371"/>
                  </a:lnTo>
                  <a:lnTo>
                    <a:pt x="691" y="338"/>
                  </a:lnTo>
                  <a:lnTo>
                    <a:pt x="691" y="305"/>
                  </a:lnTo>
                  <a:lnTo>
                    <a:pt x="691" y="272"/>
                  </a:lnTo>
                  <a:lnTo>
                    <a:pt x="691" y="236"/>
                  </a:lnTo>
                  <a:lnTo>
                    <a:pt x="691" y="206"/>
                  </a:lnTo>
                  <a:lnTo>
                    <a:pt x="691" y="182"/>
                  </a:lnTo>
                  <a:lnTo>
                    <a:pt x="682" y="185"/>
                  </a:lnTo>
                  <a:lnTo>
                    <a:pt x="674" y="191"/>
                  </a:lnTo>
                  <a:lnTo>
                    <a:pt x="662" y="194"/>
                  </a:lnTo>
                  <a:lnTo>
                    <a:pt x="650" y="197"/>
                  </a:lnTo>
                  <a:lnTo>
                    <a:pt x="638" y="200"/>
                  </a:lnTo>
                  <a:lnTo>
                    <a:pt x="626" y="200"/>
                  </a:lnTo>
                  <a:lnTo>
                    <a:pt x="611" y="200"/>
                  </a:lnTo>
                  <a:lnTo>
                    <a:pt x="596" y="200"/>
                  </a:lnTo>
                  <a:lnTo>
                    <a:pt x="584" y="200"/>
                  </a:lnTo>
                  <a:lnTo>
                    <a:pt x="569" y="200"/>
                  </a:lnTo>
                  <a:lnTo>
                    <a:pt x="554" y="197"/>
                  </a:lnTo>
                  <a:lnTo>
                    <a:pt x="542" y="194"/>
                  </a:lnTo>
                  <a:lnTo>
                    <a:pt x="530" y="191"/>
                  </a:lnTo>
                  <a:lnTo>
                    <a:pt x="518" y="188"/>
                  </a:lnTo>
                  <a:lnTo>
                    <a:pt x="506" y="185"/>
                  </a:lnTo>
                  <a:lnTo>
                    <a:pt x="497" y="182"/>
                  </a:lnTo>
                  <a:lnTo>
                    <a:pt x="491" y="179"/>
                  </a:lnTo>
                  <a:lnTo>
                    <a:pt x="485" y="173"/>
                  </a:lnTo>
                  <a:lnTo>
                    <a:pt x="479" y="170"/>
                  </a:lnTo>
                  <a:lnTo>
                    <a:pt x="473" y="167"/>
                  </a:lnTo>
                  <a:lnTo>
                    <a:pt x="470" y="164"/>
                  </a:lnTo>
                  <a:lnTo>
                    <a:pt x="467" y="162"/>
                  </a:lnTo>
                  <a:lnTo>
                    <a:pt x="467" y="156"/>
                  </a:lnTo>
                  <a:lnTo>
                    <a:pt x="467" y="153"/>
                  </a:lnTo>
                  <a:lnTo>
                    <a:pt x="467" y="150"/>
                  </a:lnTo>
                  <a:lnTo>
                    <a:pt x="467" y="144"/>
                  </a:lnTo>
                  <a:lnTo>
                    <a:pt x="470" y="141"/>
                  </a:lnTo>
                  <a:lnTo>
                    <a:pt x="473" y="135"/>
                  </a:lnTo>
                  <a:lnTo>
                    <a:pt x="479" y="123"/>
                  </a:lnTo>
                  <a:lnTo>
                    <a:pt x="491" y="111"/>
                  </a:lnTo>
                  <a:lnTo>
                    <a:pt x="497" y="105"/>
                  </a:lnTo>
                  <a:lnTo>
                    <a:pt x="503" y="96"/>
                  </a:lnTo>
                  <a:lnTo>
                    <a:pt x="506" y="87"/>
                  </a:lnTo>
                  <a:lnTo>
                    <a:pt x="509" y="78"/>
                  </a:lnTo>
                  <a:lnTo>
                    <a:pt x="509" y="69"/>
                  </a:lnTo>
                  <a:lnTo>
                    <a:pt x="509" y="60"/>
                  </a:lnTo>
                  <a:lnTo>
                    <a:pt x="509" y="51"/>
                  </a:lnTo>
                  <a:lnTo>
                    <a:pt x="506" y="42"/>
                  </a:lnTo>
                  <a:lnTo>
                    <a:pt x="503" y="33"/>
                  </a:lnTo>
                  <a:lnTo>
                    <a:pt x="497" y="24"/>
                  </a:lnTo>
                  <a:lnTo>
                    <a:pt x="494" y="21"/>
                  </a:lnTo>
                  <a:lnTo>
                    <a:pt x="488" y="18"/>
                  </a:lnTo>
                  <a:lnTo>
                    <a:pt x="485" y="15"/>
                  </a:lnTo>
                  <a:lnTo>
                    <a:pt x="479" y="12"/>
                  </a:lnTo>
                  <a:lnTo>
                    <a:pt x="476" y="9"/>
                  </a:lnTo>
                  <a:lnTo>
                    <a:pt x="470" y="6"/>
                  </a:lnTo>
                  <a:lnTo>
                    <a:pt x="464" y="6"/>
                  </a:lnTo>
                  <a:lnTo>
                    <a:pt x="458" y="3"/>
                  </a:lnTo>
                  <a:lnTo>
                    <a:pt x="449" y="3"/>
                  </a:lnTo>
                  <a:lnTo>
                    <a:pt x="443" y="0"/>
                  </a:lnTo>
                  <a:lnTo>
                    <a:pt x="437" y="0"/>
                  </a:lnTo>
                  <a:lnTo>
                    <a:pt x="428" y="0"/>
                  </a:lnTo>
                  <a:lnTo>
                    <a:pt x="422" y="0"/>
                  </a:lnTo>
                  <a:lnTo>
                    <a:pt x="413" y="3"/>
                  </a:lnTo>
                  <a:lnTo>
                    <a:pt x="407" y="3"/>
                  </a:lnTo>
                  <a:lnTo>
                    <a:pt x="401" y="3"/>
                  </a:lnTo>
                  <a:lnTo>
                    <a:pt x="398" y="6"/>
                  </a:lnTo>
                  <a:lnTo>
                    <a:pt x="392" y="9"/>
                  </a:lnTo>
                  <a:lnTo>
                    <a:pt x="389" y="12"/>
                  </a:lnTo>
                  <a:lnTo>
                    <a:pt x="383" y="15"/>
                  </a:lnTo>
                  <a:lnTo>
                    <a:pt x="380" y="18"/>
                  </a:lnTo>
                  <a:lnTo>
                    <a:pt x="377" y="21"/>
                  </a:lnTo>
                  <a:lnTo>
                    <a:pt x="374" y="24"/>
                  </a:lnTo>
                  <a:lnTo>
                    <a:pt x="371" y="30"/>
                  </a:lnTo>
                  <a:lnTo>
                    <a:pt x="368" y="39"/>
                  </a:lnTo>
                  <a:lnTo>
                    <a:pt x="365" y="48"/>
                  </a:lnTo>
                  <a:lnTo>
                    <a:pt x="365" y="57"/>
                  </a:lnTo>
                  <a:lnTo>
                    <a:pt x="365" y="66"/>
                  </a:lnTo>
                  <a:lnTo>
                    <a:pt x="365" y="78"/>
                  </a:lnTo>
                  <a:lnTo>
                    <a:pt x="368" y="87"/>
                  </a:lnTo>
                  <a:lnTo>
                    <a:pt x="371" y="99"/>
                  </a:lnTo>
                  <a:lnTo>
                    <a:pt x="377" y="108"/>
                  </a:lnTo>
                  <a:lnTo>
                    <a:pt x="380" y="117"/>
                  </a:lnTo>
                  <a:lnTo>
                    <a:pt x="389" y="123"/>
                  </a:lnTo>
                  <a:lnTo>
                    <a:pt x="392" y="129"/>
                  </a:lnTo>
                  <a:lnTo>
                    <a:pt x="398" y="135"/>
                  </a:lnTo>
                  <a:lnTo>
                    <a:pt x="398" y="141"/>
                  </a:lnTo>
                  <a:lnTo>
                    <a:pt x="401" y="147"/>
                  </a:lnTo>
                  <a:lnTo>
                    <a:pt x="401" y="153"/>
                  </a:lnTo>
                  <a:lnTo>
                    <a:pt x="401" y="159"/>
                  </a:lnTo>
                  <a:lnTo>
                    <a:pt x="398" y="164"/>
                  </a:lnTo>
                  <a:lnTo>
                    <a:pt x="395" y="170"/>
                  </a:lnTo>
                  <a:lnTo>
                    <a:pt x="392" y="173"/>
                  </a:lnTo>
                  <a:lnTo>
                    <a:pt x="386" y="179"/>
                  </a:lnTo>
                  <a:lnTo>
                    <a:pt x="377" y="182"/>
                  </a:lnTo>
                  <a:lnTo>
                    <a:pt x="371" y="182"/>
                  </a:lnTo>
                  <a:lnTo>
                    <a:pt x="362" y="182"/>
                  </a:lnTo>
                  <a:lnTo>
                    <a:pt x="353" y="182"/>
                  </a:lnTo>
                  <a:lnTo>
                    <a:pt x="341" y="179"/>
                  </a:lnTo>
                  <a:lnTo>
                    <a:pt x="329" y="173"/>
                  </a:lnTo>
                  <a:lnTo>
                    <a:pt x="320" y="173"/>
                  </a:lnTo>
                  <a:lnTo>
                    <a:pt x="314" y="170"/>
                  </a:lnTo>
                  <a:lnTo>
                    <a:pt x="305" y="167"/>
                  </a:lnTo>
                  <a:lnTo>
                    <a:pt x="296" y="167"/>
                  </a:lnTo>
                  <a:lnTo>
                    <a:pt x="278" y="167"/>
                  </a:lnTo>
                  <a:lnTo>
                    <a:pt x="257" y="167"/>
                  </a:lnTo>
                  <a:lnTo>
                    <a:pt x="236" y="170"/>
                  </a:lnTo>
                  <a:lnTo>
                    <a:pt x="215" y="173"/>
                  </a:lnTo>
                  <a:lnTo>
                    <a:pt x="194" y="176"/>
                  </a:lnTo>
                  <a:lnTo>
                    <a:pt x="174" y="182"/>
                  </a:lnTo>
                  <a:lnTo>
                    <a:pt x="174" y="185"/>
                  </a:lnTo>
                  <a:lnTo>
                    <a:pt x="174" y="197"/>
                  </a:lnTo>
                  <a:lnTo>
                    <a:pt x="174" y="206"/>
                  </a:lnTo>
                  <a:lnTo>
                    <a:pt x="174" y="221"/>
                  </a:lnTo>
                  <a:lnTo>
                    <a:pt x="177" y="251"/>
                  </a:lnTo>
                  <a:lnTo>
                    <a:pt x="180" y="287"/>
                  </a:lnTo>
                  <a:lnTo>
                    <a:pt x="182" y="302"/>
                  </a:lnTo>
                  <a:lnTo>
                    <a:pt x="182" y="320"/>
                  </a:lnTo>
                  <a:lnTo>
                    <a:pt x="182" y="338"/>
                  </a:lnTo>
                  <a:lnTo>
                    <a:pt x="185" y="350"/>
                  </a:lnTo>
                  <a:lnTo>
                    <a:pt x="182" y="365"/>
                  </a:lnTo>
                  <a:lnTo>
                    <a:pt x="182" y="377"/>
                  </a:lnTo>
                  <a:lnTo>
                    <a:pt x="180" y="383"/>
                  </a:lnTo>
                  <a:lnTo>
                    <a:pt x="180" y="386"/>
                  </a:lnTo>
                  <a:lnTo>
                    <a:pt x="177" y="389"/>
                  </a:lnTo>
                  <a:lnTo>
                    <a:pt x="174" y="392"/>
                  </a:lnTo>
                  <a:close/>
                </a:path>
              </a:pathLst>
            </a:custGeom>
            <a:grpFill/>
            <a:ln w="9525">
              <a:solidFill>
                <a:schemeClr val="tx1"/>
              </a:solidFill>
              <a:round/>
              <a:headEnd/>
              <a:tailEnd/>
            </a:ln>
          </p:spPr>
          <p:txBody>
            <a:bodyPr/>
            <a:lstStyle/>
            <a:p>
              <a:endParaRPr lang="en-US" dirty="0"/>
            </a:p>
          </p:txBody>
        </p:sp>
        <p:sp>
          <p:nvSpPr>
            <p:cNvPr id="17" name="Freeform 12"/>
            <p:cNvSpPr>
              <a:spLocks noEditPoints="1"/>
            </p:cNvSpPr>
            <p:nvPr/>
          </p:nvSpPr>
          <p:spPr bwMode="auto">
            <a:xfrm>
              <a:off x="4544" y="2069"/>
              <a:ext cx="895" cy="694"/>
            </a:xfrm>
            <a:custGeom>
              <a:avLst/>
              <a:gdLst/>
              <a:ahLst/>
              <a:cxnLst>
                <a:cxn ang="0">
                  <a:pos x="99" y="380"/>
                </a:cxn>
                <a:cxn ang="0">
                  <a:pos x="30" y="383"/>
                </a:cxn>
                <a:cxn ang="0">
                  <a:pos x="3" y="455"/>
                </a:cxn>
                <a:cxn ang="0">
                  <a:pos x="60" y="497"/>
                </a:cxn>
                <a:cxn ang="0">
                  <a:pos x="156" y="482"/>
                </a:cxn>
                <a:cxn ang="0">
                  <a:pos x="185" y="548"/>
                </a:cxn>
                <a:cxn ang="0">
                  <a:pos x="218" y="679"/>
                </a:cxn>
                <a:cxn ang="0">
                  <a:pos x="395" y="617"/>
                </a:cxn>
                <a:cxn ang="0">
                  <a:pos x="362" y="545"/>
                </a:cxn>
                <a:cxn ang="0">
                  <a:pos x="380" y="464"/>
                </a:cxn>
                <a:cxn ang="0">
                  <a:pos x="464" y="455"/>
                </a:cxn>
                <a:cxn ang="0">
                  <a:pos x="503" y="497"/>
                </a:cxn>
                <a:cxn ang="0">
                  <a:pos x="464" y="590"/>
                </a:cxn>
                <a:cxn ang="0">
                  <a:pos x="491" y="670"/>
                </a:cxn>
                <a:cxn ang="0">
                  <a:pos x="700" y="676"/>
                </a:cxn>
                <a:cxn ang="0">
                  <a:pos x="712" y="497"/>
                </a:cxn>
                <a:cxn ang="0">
                  <a:pos x="793" y="536"/>
                </a:cxn>
                <a:cxn ang="0">
                  <a:pos x="883" y="515"/>
                </a:cxn>
                <a:cxn ang="0">
                  <a:pos x="886" y="440"/>
                </a:cxn>
                <a:cxn ang="0">
                  <a:pos x="778" y="419"/>
                </a:cxn>
                <a:cxn ang="0">
                  <a:pos x="718" y="434"/>
                </a:cxn>
                <a:cxn ang="0">
                  <a:pos x="700" y="239"/>
                </a:cxn>
                <a:cxn ang="0">
                  <a:pos x="503" y="182"/>
                </a:cxn>
                <a:cxn ang="0">
                  <a:pos x="482" y="141"/>
                </a:cxn>
                <a:cxn ang="0">
                  <a:pos x="500" y="21"/>
                </a:cxn>
                <a:cxn ang="0">
                  <a:pos x="452" y="6"/>
                </a:cxn>
                <a:cxn ang="0">
                  <a:pos x="392" y="15"/>
                </a:cxn>
                <a:cxn ang="0">
                  <a:pos x="380" y="123"/>
                </a:cxn>
                <a:cxn ang="0">
                  <a:pos x="395" y="170"/>
                </a:cxn>
                <a:cxn ang="0">
                  <a:pos x="299" y="167"/>
                </a:cxn>
                <a:cxn ang="0">
                  <a:pos x="185" y="353"/>
                </a:cxn>
                <a:cxn ang="0">
                  <a:pos x="191" y="380"/>
                </a:cxn>
                <a:cxn ang="0">
                  <a:pos x="260" y="176"/>
                </a:cxn>
                <a:cxn ang="0">
                  <a:pos x="392" y="185"/>
                </a:cxn>
                <a:cxn ang="0">
                  <a:pos x="395" y="123"/>
                </a:cxn>
                <a:cxn ang="0">
                  <a:pos x="389" y="24"/>
                </a:cxn>
                <a:cxn ang="0">
                  <a:pos x="446" y="9"/>
                </a:cxn>
                <a:cxn ang="0">
                  <a:pos x="491" y="27"/>
                </a:cxn>
                <a:cxn ang="0">
                  <a:pos x="479" y="126"/>
                </a:cxn>
                <a:cxn ang="0">
                  <a:pos x="494" y="188"/>
                </a:cxn>
                <a:cxn ang="0">
                  <a:pos x="691" y="185"/>
                </a:cxn>
                <a:cxn ang="0">
                  <a:pos x="712" y="440"/>
                </a:cxn>
                <a:cxn ang="0">
                  <a:pos x="784" y="428"/>
                </a:cxn>
                <a:cxn ang="0">
                  <a:pos x="874" y="431"/>
                </a:cxn>
                <a:cxn ang="0">
                  <a:pos x="880" y="503"/>
                </a:cxn>
                <a:cxn ang="0">
                  <a:pos x="814" y="533"/>
                </a:cxn>
                <a:cxn ang="0">
                  <a:pos x="718" y="491"/>
                </a:cxn>
                <a:cxn ang="0">
                  <a:pos x="688" y="670"/>
                </a:cxn>
                <a:cxn ang="0">
                  <a:pos x="500" y="670"/>
                </a:cxn>
                <a:cxn ang="0">
                  <a:pos x="464" y="596"/>
                </a:cxn>
                <a:cxn ang="0">
                  <a:pos x="512" y="494"/>
                </a:cxn>
                <a:cxn ang="0">
                  <a:pos x="464" y="446"/>
                </a:cxn>
                <a:cxn ang="0">
                  <a:pos x="377" y="455"/>
                </a:cxn>
                <a:cxn ang="0">
                  <a:pos x="347" y="530"/>
                </a:cxn>
                <a:cxn ang="0">
                  <a:pos x="386" y="608"/>
                </a:cxn>
                <a:cxn ang="0">
                  <a:pos x="257" y="670"/>
                </a:cxn>
                <a:cxn ang="0">
                  <a:pos x="197" y="557"/>
                </a:cxn>
                <a:cxn ang="0">
                  <a:pos x="162" y="473"/>
                </a:cxn>
                <a:cxn ang="0">
                  <a:pos x="72" y="488"/>
                </a:cxn>
                <a:cxn ang="0">
                  <a:pos x="21" y="467"/>
                </a:cxn>
                <a:cxn ang="0">
                  <a:pos x="36" y="389"/>
                </a:cxn>
                <a:cxn ang="0">
                  <a:pos x="87" y="377"/>
                </a:cxn>
                <a:cxn ang="0">
                  <a:pos x="177" y="404"/>
                </a:cxn>
              </a:cxnLst>
              <a:rect l="0" t="0" r="r" b="b"/>
              <a:pathLst>
                <a:path w="895" h="694">
                  <a:moveTo>
                    <a:pt x="171" y="395"/>
                  </a:moveTo>
                  <a:lnTo>
                    <a:pt x="174" y="398"/>
                  </a:lnTo>
                  <a:lnTo>
                    <a:pt x="174" y="395"/>
                  </a:lnTo>
                  <a:lnTo>
                    <a:pt x="168" y="398"/>
                  </a:lnTo>
                  <a:lnTo>
                    <a:pt x="162" y="401"/>
                  </a:lnTo>
                  <a:lnTo>
                    <a:pt x="162" y="401"/>
                  </a:lnTo>
                  <a:lnTo>
                    <a:pt x="159" y="401"/>
                  </a:lnTo>
                  <a:lnTo>
                    <a:pt x="156" y="404"/>
                  </a:lnTo>
                  <a:lnTo>
                    <a:pt x="159" y="407"/>
                  </a:lnTo>
                  <a:lnTo>
                    <a:pt x="159" y="404"/>
                  </a:lnTo>
                  <a:lnTo>
                    <a:pt x="153" y="404"/>
                  </a:lnTo>
                  <a:lnTo>
                    <a:pt x="147" y="404"/>
                  </a:lnTo>
                  <a:lnTo>
                    <a:pt x="147" y="407"/>
                  </a:lnTo>
                  <a:lnTo>
                    <a:pt x="150" y="404"/>
                  </a:lnTo>
                  <a:lnTo>
                    <a:pt x="147" y="401"/>
                  </a:lnTo>
                  <a:lnTo>
                    <a:pt x="147" y="401"/>
                  </a:lnTo>
                  <a:lnTo>
                    <a:pt x="144" y="401"/>
                  </a:lnTo>
                  <a:lnTo>
                    <a:pt x="138" y="401"/>
                  </a:lnTo>
                  <a:lnTo>
                    <a:pt x="138" y="404"/>
                  </a:lnTo>
                  <a:lnTo>
                    <a:pt x="141" y="401"/>
                  </a:lnTo>
                  <a:lnTo>
                    <a:pt x="129" y="395"/>
                  </a:lnTo>
                  <a:lnTo>
                    <a:pt x="120" y="392"/>
                  </a:lnTo>
                  <a:lnTo>
                    <a:pt x="111" y="386"/>
                  </a:lnTo>
                  <a:lnTo>
                    <a:pt x="99" y="380"/>
                  </a:lnTo>
                  <a:lnTo>
                    <a:pt x="90" y="374"/>
                  </a:lnTo>
                  <a:lnTo>
                    <a:pt x="90" y="374"/>
                  </a:lnTo>
                  <a:lnTo>
                    <a:pt x="87" y="374"/>
                  </a:lnTo>
                  <a:lnTo>
                    <a:pt x="75" y="371"/>
                  </a:lnTo>
                  <a:lnTo>
                    <a:pt x="69" y="371"/>
                  </a:lnTo>
                  <a:lnTo>
                    <a:pt x="69" y="374"/>
                  </a:lnTo>
                  <a:lnTo>
                    <a:pt x="72" y="371"/>
                  </a:lnTo>
                  <a:lnTo>
                    <a:pt x="69" y="368"/>
                  </a:lnTo>
                  <a:lnTo>
                    <a:pt x="69" y="368"/>
                  </a:lnTo>
                  <a:lnTo>
                    <a:pt x="66" y="368"/>
                  </a:lnTo>
                  <a:lnTo>
                    <a:pt x="60" y="368"/>
                  </a:lnTo>
                  <a:lnTo>
                    <a:pt x="54" y="368"/>
                  </a:lnTo>
                  <a:lnTo>
                    <a:pt x="54" y="368"/>
                  </a:lnTo>
                  <a:lnTo>
                    <a:pt x="54" y="368"/>
                  </a:lnTo>
                  <a:lnTo>
                    <a:pt x="48" y="371"/>
                  </a:lnTo>
                  <a:lnTo>
                    <a:pt x="48" y="374"/>
                  </a:lnTo>
                  <a:lnTo>
                    <a:pt x="48" y="371"/>
                  </a:lnTo>
                  <a:lnTo>
                    <a:pt x="42" y="371"/>
                  </a:lnTo>
                  <a:lnTo>
                    <a:pt x="42" y="371"/>
                  </a:lnTo>
                  <a:lnTo>
                    <a:pt x="42" y="371"/>
                  </a:lnTo>
                  <a:lnTo>
                    <a:pt x="36" y="374"/>
                  </a:lnTo>
                  <a:lnTo>
                    <a:pt x="33" y="374"/>
                  </a:lnTo>
                  <a:lnTo>
                    <a:pt x="33" y="377"/>
                  </a:lnTo>
                  <a:lnTo>
                    <a:pt x="30" y="383"/>
                  </a:lnTo>
                  <a:lnTo>
                    <a:pt x="33" y="383"/>
                  </a:lnTo>
                  <a:lnTo>
                    <a:pt x="33" y="380"/>
                  </a:lnTo>
                  <a:lnTo>
                    <a:pt x="27" y="383"/>
                  </a:lnTo>
                  <a:lnTo>
                    <a:pt x="27" y="383"/>
                  </a:lnTo>
                  <a:lnTo>
                    <a:pt x="24" y="383"/>
                  </a:lnTo>
                  <a:lnTo>
                    <a:pt x="18" y="389"/>
                  </a:lnTo>
                  <a:lnTo>
                    <a:pt x="18" y="392"/>
                  </a:lnTo>
                  <a:lnTo>
                    <a:pt x="18" y="392"/>
                  </a:lnTo>
                  <a:lnTo>
                    <a:pt x="12" y="401"/>
                  </a:lnTo>
                  <a:lnTo>
                    <a:pt x="6" y="410"/>
                  </a:lnTo>
                  <a:lnTo>
                    <a:pt x="9" y="410"/>
                  </a:lnTo>
                  <a:lnTo>
                    <a:pt x="6" y="407"/>
                  </a:lnTo>
                  <a:lnTo>
                    <a:pt x="3" y="410"/>
                  </a:lnTo>
                  <a:lnTo>
                    <a:pt x="3" y="413"/>
                  </a:lnTo>
                  <a:lnTo>
                    <a:pt x="3" y="413"/>
                  </a:lnTo>
                  <a:lnTo>
                    <a:pt x="0" y="419"/>
                  </a:lnTo>
                  <a:lnTo>
                    <a:pt x="0" y="419"/>
                  </a:lnTo>
                  <a:lnTo>
                    <a:pt x="0" y="419"/>
                  </a:lnTo>
                  <a:lnTo>
                    <a:pt x="0" y="428"/>
                  </a:lnTo>
                  <a:lnTo>
                    <a:pt x="0" y="437"/>
                  </a:lnTo>
                  <a:lnTo>
                    <a:pt x="0" y="443"/>
                  </a:lnTo>
                  <a:lnTo>
                    <a:pt x="0" y="446"/>
                  </a:lnTo>
                  <a:lnTo>
                    <a:pt x="0" y="446"/>
                  </a:lnTo>
                  <a:lnTo>
                    <a:pt x="3" y="455"/>
                  </a:lnTo>
                  <a:lnTo>
                    <a:pt x="9" y="464"/>
                  </a:lnTo>
                  <a:lnTo>
                    <a:pt x="12" y="470"/>
                  </a:lnTo>
                  <a:lnTo>
                    <a:pt x="18" y="479"/>
                  </a:lnTo>
                  <a:lnTo>
                    <a:pt x="18" y="479"/>
                  </a:lnTo>
                  <a:lnTo>
                    <a:pt x="21" y="482"/>
                  </a:lnTo>
                  <a:lnTo>
                    <a:pt x="30" y="488"/>
                  </a:lnTo>
                  <a:lnTo>
                    <a:pt x="30" y="488"/>
                  </a:lnTo>
                  <a:lnTo>
                    <a:pt x="30" y="488"/>
                  </a:lnTo>
                  <a:lnTo>
                    <a:pt x="33" y="488"/>
                  </a:lnTo>
                  <a:lnTo>
                    <a:pt x="33" y="482"/>
                  </a:lnTo>
                  <a:lnTo>
                    <a:pt x="30" y="485"/>
                  </a:lnTo>
                  <a:lnTo>
                    <a:pt x="33" y="488"/>
                  </a:lnTo>
                  <a:lnTo>
                    <a:pt x="36" y="491"/>
                  </a:lnTo>
                  <a:lnTo>
                    <a:pt x="36" y="491"/>
                  </a:lnTo>
                  <a:lnTo>
                    <a:pt x="42" y="494"/>
                  </a:lnTo>
                  <a:lnTo>
                    <a:pt x="42" y="494"/>
                  </a:lnTo>
                  <a:lnTo>
                    <a:pt x="42" y="494"/>
                  </a:lnTo>
                  <a:lnTo>
                    <a:pt x="48" y="494"/>
                  </a:lnTo>
                  <a:lnTo>
                    <a:pt x="48" y="488"/>
                  </a:lnTo>
                  <a:lnTo>
                    <a:pt x="48" y="494"/>
                  </a:lnTo>
                  <a:lnTo>
                    <a:pt x="54" y="497"/>
                  </a:lnTo>
                  <a:lnTo>
                    <a:pt x="54" y="497"/>
                  </a:lnTo>
                  <a:lnTo>
                    <a:pt x="54" y="497"/>
                  </a:lnTo>
                  <a:lnTo>
                    <a:pt x="60" y="497"/>
                  </a:lnTo>
                  <a:lnTo>
                    <a:pt x="66" y="497"/>
                  </a:lnTo>
                  <a:lnTo>
                    <a:pt x="72" y="497"/>
                  </a:lnTo>
                  <a:lnTo>
                    <a:pt x="81" y="497"/>
                  </a:lnTo>
                  <a:lnTo>
                    <a:pt x="81" y="497"/>
                  </a:lnTo>
                  <a:lnTo>
                    <a:pt x="84" y="497"/>
                  </a:lnTo>
                  <a:lnTo>
                    <a:pt x="90" y="494"/>
                  </a:lnTo>
                  <a:lnTo>
                    <a:pt x="87" y="488"/>
                  </a:lnTo>
                  <a:lnTo>
                    <a:pt x="87" y="494"/>
                  </a:lnTo>
                  <a:lnTo>
                    <a:pt x="93" y="494"/>
                  </a:lnTo>
                  <a:lnTo>
                    <a:pt x="96" y="494"/>
                  </a:lnTo>
                  <a:lnTo>
                    <a:pt x="96" y="494"/>
                  </a:lnTo>
                  <a:lnTo>
                    <a:pt x="105" y="491"/>
                  </a:lnTo>
                  <a:lnTo>
                    <a:pt x="120" y="485"/>
                  </a:lnTo>
                  <a:lnTo>
                    <a:pt x="129" y="482"/>
                  </a:lnTo>
                  <a:lnTo>
                    <a:pt x="126" y="476"/>
                  </a:lnTo>
                  <a:lnTo>
                    <a:pt x="126" y="482"/>
                  </a:lnTo>
                  <a:lnTo>
                    <a:pt x="138" y="479"/>
                  </a:lnTo>
                  <a:lnTo>
                    <a:pt x="147" y="479"/>
                  </a:lnTo>
                  <a:lnTo>
                    <a:pt x="153" y="479"/>
                  </a:lnTo>
                  <a:lnTo>
                    <a:pt x="153" y="473"/>
                  </a:lnTo>
                  <a:lnTo>
                    <a:pt x="150" y="476"/>
                  </a:lnTo>
                  <a:lnTo>
                    <a:pt x="153" y="479"/>
                  </a:lnTo>
                  <a:lnTo>
                    <a:pt x="156" y="482"/>
                  </a:lnTo>
                  <a:lnTo>
                    <a:pt x="156" y="482"/>
                  </a:lnTo>
                  <a:lnTo>
                    <a:pt x="159" y="482"/>
                  </a:lnTo>
                  <a:lnTo>
                    <a:pt x="159" y="476"/>
                  </a:lnTo>
                  <a:lnTo>
                    <a:pt x="159" y="482"/>
                  </a:lnTo>
                  <a:lnTo>
                    <a:pt x="165" y="485"/>
                  </a:lnTo>
                  <a:lnTo>
                    <a:pt x="165" y="479"/>
                  </a:lnTo>
                  <a:lnTo>
                    <a:pt x="162" y="482"/>
                  </a:lnTo>
                  <a:lnTo>
                    <a:pt x="165" y="485"/>
                  </a:lnTo>
                  <a:lnTo>
                    <a:pt x="168" y="482"/>
                  </a:lnTo>
                  <a:lnTo>
                    <a:pt x="165" y="485"/>
                  </a:lnTo>
                  <a:lnTo>
                    <a:pt x="168" y="491"/>
                  </a:lnTo>
                  <a:lnTo>
                    <a:pt x="168" y="491"/>
                  </a:lnTo>
                  <a:lnTo>
                    <a:pt x="168" y="491"/>
                  </a:lnTo>
                  <a:lnTo>
                    <a:pt x="171" y="494"/>
                  </a:lnTo>
                  <a:lnTo>
                    <a:pt x="174" y="491"/>
                  </a:lnTo>
                  <a:lnTo>
                    <a:pt x="171" y="494"/>
                  </a:lnTo>
                  <a:lnTo>
                    <a:pt x="174" y="503"/>
                  </a:lnTo>
                  <a:lnTo>
                    <a:pt x="177" y="509"/>
                  </a:lnTo>
                  <a:lnTo>
                    <a:pt x="180" y="518"/>
                  </a:lnTo>
                  <a:lnTo>
                    <a:pt x="183" y="527"/>
                  </a:lnTo>
                  <a:lnTo>
                    <a:pt x="185" y="536"/>
                  </a:lnTo>
                  <a:lnTo>
                    <a:pt x="188" y="533"/>
                  </a:lnTo>
                  <a:lnTo>
                    <a:pt x="185" y="533"/>
                  </a:lnTo>
                  <a:lnTo>
                    <a:pt x="185" y="545"/>
                  </a:lnTo>
                  <a:lnTo>
                    <a:pt x="185" y="548"/>
                  </a:lnTo>
                  <a:lnTo>
                    <a:pt x="185" y="548"/>
                  </a:lnTo>
                  <a:lnTo>
                    <a:pt x="188" y="560"/>
                  </a:lnTo>
                  <a:lnTo>
                    <a:pt x="191" y="557"/>
                  </a:lnTo>
                  <a:lnTo>
                    <a:pt x="188" y="557"/>
                  </a:lnTo>
                  <a:lnTo>
                    <a:pt x="188" y="569"/>
                  </a:lnTo>
                  <a:lnTo>
                    <a:pt x="188" y="581"/>
                  </a:lnTo>
                  <a:lnTo>
                    <a:pt x="188" y="593"/>
                  </a:lnTo>
                  <a:lnTo>
                    <a:pt x="188" y="605"/>
                  </a:lnTo>
                  <a:lnTo>
                    <a:pt x="191" y="605"/>
                  </a:lnTo>
                  <a:lnTo>
                    <a:pt x="188" y="605"/>
                  </a:lnTo>
                  <a:lnTo>
                    <a:pt x="185" y="617"/>
                  </a:lnTo>
                  <a:lnTo>
                    <a:pt x="185" y="617"/>
                  </a:lnTo>
                  <a:lnTo>
                    <a:pt x="185" y="617"/>
                  </a:lnTo>
                  <a:lnTo>
                    <a:pt x="185" y="629"/>
                  </a:lnTo>
                  <a:lnTo>
                    <a:pt x="188" y="629"/>
                  </a:lnTo>
                  <a:lnTo>
                    <a:pt x="185" y="629"/>
                  </a:lnTo>
                  <a:lnTo>
                    <a:pt x="183" y="641"/>
                  </a:lnTo>
                  <a:lnTo>
                    <a:pt x="180" y="653"/>
                  </a:lnTo>
                  <a:lnTo>
                    <a:pt x="177" y="664"/>
                  </a:lnTo>
                  <a:lnTo>
                    <a:pt x="174" y="673"/>
                  </a:lnTo>
                  <a:lnTo>
                    <a:pt x="171" y="676"/>
                  </a:lnTo>
                  <a:lnTo>
                    <a:pt x="177" y="679"/>
                  </a:lnTo>
                  <a:lnTo>
                    <a:pt x="197" y="679"/>
                  </a:lnTo>
                  <a:lnTo>
                    <a:pt x="218" y="679"/>
                  </a:lnTo>
                  <a:lnTo>
                    <a:pt x="239" y="679"/>
                  </a:lnTo>
                  <a:lnTo>
                    <a:pt x="257" y="679"/>
                  </a:lnTo>
                  <a:lnTo>
                    <a:pt x="275" y="679"/>
                  </a:lnTo>
                  <a:lnTo>
                    <a:pt x="293" y="679"/>
                  </a:lnTo>
                  <a:lnTo>
                    <a:pt x="308" y="679"/>
                  </a:lnTo>
                  <a:lnTo>
                    <a:pt x="317" y="679"/>
                  </a:lnTo>
                  <a:lnTo>
                    <a:pt x="332" y="676"/>
                  </a:lnTo>
                  <a:lnTo>
                    <a:pt x="344" y="673"/>
                  </a:lnTo>
                  <a:lnTo>
                    <a:pt x="347" y="670"/>
                  </a:lnTo>
                  <a:lnTo>
                    <a:pt x="347" y="670"/>
                  </a:lnTo>
                  <a:lnTo>
                    <a:pt x="356" y="662"/>
                  </a:lnTo>
                  <a:lnTo>
                    <a:pt x="353" y="659"/>
                  </a:lnTo>
                  <a:lnTo>
                    <a:pt x="356" y="664"/>
                  </a:lnTo>
                  <a:lnTo>
                    <a:pt x="368" y="659"/>
                  </a:lnTo>
                  <a:lnTo>
                    <a:pt x="368" y="659"/>
                  </a:lnTo>
                  <a:lnTo>
                    <a:pt x="368" y="656"/>
                  </a:lnTo>
                  <a:lnTo>
                    <a:pt x="374" y="650"/>
                  </a:lnTo>
                  <a:lnTo>
                    <a:pt x="380" y="644"/>
                  </a:lnTo>
                  <a:lnTo>
                    <a:pt x="383" y="644"/>
                  </a:lnTo>
                  <a:lnTo>
                    <a:pt x="383" y="644"/>
                  </a:lnTo>
                  <a:lnTo>
                    <a:pt x="389" y="635"/>
                  </a:lnTo>
                  <a:lnTo>
                    <a:pt x="392" y="626"/>
                  </a:lnTo>
                  <a:lnTo>
                    <a:pt x="395" y="617"/>
                  </a:lnTo>
                  <a:lnTo>
                    <a:pt x="395" y="617"/>
                  </a:lnTo>
                  <a:lnTo>
                    <a:pt x="395" y="614"/>
                  </a:lnTo>
                  <a:lnTo>
                    <a:pt x="395" y="608"/>
                  </a:lnTo>
                  <a:lnTo>
                    <a:pt x="395" y="599"/>
                  </a:lnTo>
                  <a:lnTo>
                    <a:pt x="395" y="590"/>
                  </a:lnTo>
                  <a:lnTo>
                    <a:pt x="395" y="590"/>
                  </a:lnTo>
                  <a:lnTo>
                    <a:pt x="395" y="590"/>
                  </a:lnTo>
                  <a:lnTo>
                    <a:pt x="392" y="581"/>
                  </a:lnTo>
                  <a:lnTo>
                    <a:pt x="392" y="581"/>
                  </a:lnTo>
                  <a:lnTo>
                    <a:pt x="389" y="578"/>
                  </a:lnTo>
                  <a:lnTo>
                    <a:pt x="383" y="572"/>
                  </a:lnTo>
                  <a:lnTo>
                    <a:pt x="380" y="575"/>
                  </a:lnTo>
                  <a:lnTo>
                    <a:pt x="386" y="575"/>
                  </a:lnTo>
                  <a:lnTo>
                    <a:pt x="383" y="566"/>
                  </a:lnTo>
                  <a:lnTo>
                    <a:pt x="380" y="563"/>
                  </a:lnTo>
                  <a:lnTo>
                    <a:pt x="380" y="563"/>
                  </a:lnTo>
                  <a:lnTo>
                    <a:pt x="371" y="557"/>
                  </a:lnTo>
                  <a:lnTo>
                    <a:pt x="368" y="560"/>
                  </a:lnTo>
                  <a:lnTo>
                    <a:pt x="374" y="560"/>
                  </a:lnTo>
                  <a:lnTo>
                    <a:pt x="368" y="551"/>
                  </a:lnTo>
                  <a:lnTo>
                    <a:pt x="368" y="551"/>
                  </a:lnTo>
                  <a:lnTo>
                    <a:pt x="365" y="548"/>
                  </a:lnTo>
                  <a:lnTo>
                    <a:pt x="359" y="542"/>
                  </a:lnTo>
                  <a:lnTo>
                    <a:pt x="356" y="545"/>
                  </a:lnTo>
                  <a:lnTo>
                    <a:pt x="362" y="545"/>
                  </a:lnTo>
                  <a:lnTo>
                    <a:pt x="359" y="536"/>
                  </a:lnTo>
                  <a:lnTo>
                    <a:pt x="356" y="527"/>
                  </a:lnTo>
                  <a:lnTo>
                    <a:pt x="350" y="527"/>
                  </a:lnTo>
                  <a:lnTo>
                    <a:pt x="356" y="527"/>
                  </a:lnTo>
                  <a:lnTo>
                    <a:pt x="356" y="515"/>
                  </a:lnTo>
                  <a:lnTo>
                    <a:pt x="356" y="506"/>
                  </a:lnTo>
                  <a:lnTo>
                    <a:pt x="356" y="497"/>
                  </a:lnTo>
                  <a:lnTo>
                    <a:pt x="350" y="497"/>
                  </a:lnTo>
                  <a:lnTo>
                    <a:pt x="356" y="500"/>
                  </a:lnTo>
                  <a:lnTo>
                    <a:pt x="359" y="491"/>
                  </a:lnTo>
                  <a:lnTo>
                    <a:pt x="362" y="482"/>
                  </a:lnTo>
                  <a:lnTo>
                    <a:pt x="368" y="473"/>
                  </a:lnTo>
                  <a:lnTo>
                    <a:pt x="362" y="470"/>
                  </a:lnTo>
                  <a:lnTo>
                    <a:pt x="365" y="476"/>
                  </a:lnTo>
                  <a:lnTo>
                    <a:pt x="371" y="473"/>
                  </a:lnTo>
                  <a:lnTo>
                    <a:pt x="371" y="470"/>
                  </a:lnTo>
                  <a:lnTo>
                    <a:pt x="374" y="470"/>
                  </a:lnTo>
                  <a:lnTo>
                    <a:pt x="377" y="464"/>
                  </a:lnTo>
                  <a:lnTo>
                    <a:pt x="371" y="461"/>
                  </a:lnTo>
                  <a:lnTo>
                    <a:pt x="374" y="464"/>
                  </a:lnTo>
                  <a:lnTo>
                    <a:pt x="377" y="461"/>
                  </a:lnTo>
                  <a:lnTo>
                    <a:pt x="374" y="458"/>
                  </a:lnTo>
                  <a:lnTo>
                    <a:pt x="374" y="464"/>
                  </a:lnTo>
                  <a:lnTo>
                    <a:pt x="380" y="464"/>
                  </a:lnTo>
                  <a:lnTo>
                    <a:pt x="383" y="464"/>
                  </a:lnTo>
                  <a:lnTo>
                    <a:pt x="383" y="461"/>
                  </a:lnTo>
                  <a:lnTo>
                    <a:pt x="386" y="458"/>
                  </a:lnTo>
                  <a:lnTo>
                    <a:pt x="383" y="455"/>
                  </a:lnTo>
                  <a:lnTo>
                    <a:pt x="386" y="461"/>
                  </a:lnTo>
                  <a:lnTo>
                    <a:pt x="392" y="458"/>
                  </a:lnTo>
                  <a:lnTo>
                    <a:pt x="398" y="455"/>
                  </a:lnTo>
                  <a:lnTo>
                    <a:pt x="404" y="452"/>
                  </a:lnTo>
                  <a:lnTo>
                    <a:pt x="401" y="446"/>
                  </a:lnTo>
                  <a:lnTo>
                    <a:pt x="401" y="452"/>
                  </a:lnTo>
                  <a:lnTo>
                    <a:pt x="407" y="452"/>
                  </a:lnTo>
                  <a:lnTo>
                    <a:pt x="410" y="452"/>
                  </a:lnTo>
                  <a:lnTo>
                    <a:pt x="410" y="452"/>
                  </a:lnTo>
                  <a:lnTo>
                    <a:pt x="419" y="449"/>
                  </a:lnTo>
                  <a:lnTo>
                    <a:pt x="416" y="443"/>
                  </a:lnTo>
                  <a:lnTo>
                    <a:pt x="416" y="449"/>
                  </a:lnTo>
                  <a:lnTo>
                    <a:pt x="425" y="449"/>
                  </a:lnTo>
                  <a:lnTo>
                    <a:pt x="431" y="449"/>
                  </a:lnTo>
                  <a:lnTo>
                    <a:pt x="440" y="449"/>
                  </a:lnTo>
                  <a:lnTo>
                    <a:pt x="449" y="449"/>
                  </a:lnTo>
                  <a:lnTo>
                    <a:pt x="449" y="443"/>
                  </a:lnTo>
                  <a:lnTo>
                    <a:pt x="449" y="449"/>
                  </a:lnTo>
                  <a:lnTo>
                    <a:pt x="455" y="452"/>
                  </a:lnTo>
                  <a:lnTo>
                    <a:pt x="464" y="455"/>
                  </a:lnTo>
                  <a:lnTo>
                    <a:pt x="464" y="455"/>
                  </a:lnTo>
                  <a:lnTo>
                    <a:pt x="464" y="455"/>
                  </a:lnTo>
                  <a:lnTo>
                    <a:pt x="470" y="455"/>
                  </a:lnTo>
                  <a:lnTo>
                    <a:pt x="470" y="449"/>
                  </a:lnTo>
                  <a:lnTo>
                    <a:pt x="470" y="455"/>
                  </a:lnTo>
                  <a:lnTo>
                    <a:pt x="476" y="458"/>
                  </a:lnTo>
                  <a:lnTo>
                    <a:pt x="476" y="452"/>
                  </a:lnTo>
                  <a:lnTo>
                    <a:pt x="473" y="455"/>
                  </a:lnTo>
                  <a:lnTo>
                    <a:pt x="476" y="458"/>
                  </a:lnTo>
                  <a:lnTo>
                    <a:pt x="479" y="461"/>
                  </a:lnTo>
                  <a:lnTo>
                    <a:pt x="479" y="461"/>
                  </a:lnTo>
                  <a:lnTo>
                    <a:pt x="485" y="464"/>
                  </a:lnTo>
                  <a:lnTo>
                    <a:pt x="491" y="467"/>
                  </a:lnTo>
                  <a:lnTo>
                    <a:pt x="491" y="461"/>
                  </a:lnTo>
                  <a:lnTo>
                    <a:pt x="488" y="464"/>
                  </a:lnTo>
                  <a:lnTo>
                    <a:pt x="491" y="470"/>
                  </a:lnTo>
                  <a:lnTo>
                    <a:pt x="491" y="470"/>
                  </a:lnTo>
                  <a:lnTo>
                    <a:pt x="491" y="470"/>
                  </a:lnTo>
                  <a:lnTo>
                    <a:pt x="494" y="473"/>
                  </a:lnTo>
                  <a:lnTo>
                    <a:pt x="497" y="470"/>
                  </a:lnTo>
                  <a:lnTo>
                    <a:pt x="494" y="473"/>
                  </a:lnTo>
                  <a:lnTo>
                    <a:pt x="497" y="479"/>
                  </a:lnTo>
                  <a:lnTo>
                    <a:pt x="500" y="488"/>
                  </a:lnTo>
                  <a:lnTo>
                    <a:pt x="503" y="497"/>
                  </a:lnTo>
                  <a:lnTo>
                    <a:pt x="506" y="494"/>
                  </a:lnTo>
                  <a:lnTo>
                    <a:pt x="503" y="494"/>
                  </a:lnTo>
                  <a:lnTo>
                    <a:pt x="503" y="506"/>
                  </a:lnTo>
                  <a:lnTo>
                    <a:pt x="503" y="515"/>
                  </a:lnTo>
                  <a:lnTo>
                    <a:pt x="503" y="527"/>
                  </a:lnTo>
                  <a:lnTo>
                    <a:pt x="506" y="527"/>
                  </a:lnTo>
                  <a:lnTo>
                    <a:pt x="503" y="527"/>
                  </a:lnTo>
                  <a:lnTo>
                    <a:pt x="500" y="536"/>
                  </a:lnTo>
                  <a:lnTo>
                    <a:pt x="497" y="545"/>
                  </a:lnTo>
                  <a:lnTo>
                    <a:pt x="494" y="554"/>
                  </a:lnTo>
                  <a:lnTo>
                    <a:pt x="497" y="554"/>
                  </a:lnTo>
                  <a:lnTo>
                    <a:pt x="494" y="551"/>
                  </a:lnTo>
                  <a:lnTo>
                    <a:pt x="488" y="557"/>
                  </a:lnTo>
                  <a:lnTo>
                    <a:pt x="482" y="563"/>
                  </a:lnTo>
                  <a:lnTo>
                    <a:pt x="485" y="566"/>
                  </a:lnTo>
                  <a:lnTo>
                    <a:pt x="485" y="563"/>
                  </a:lnTo>
                  <a:lnTo>
                    <a:pt x="479" y="566"/>
                  </a:lnTo>
                  <a:lnTo>
                    <a:pt x="479" y="566"/>
                  </a:lnTo>
                  <a:lnTo>
                    <a:pt x="476" y="566"/>
                  </a:lnTo>
                  <a:lnTo>
                    <a:pt x="470" y="572"/>
                  </a:lnTo>
                  <a:lnTo>
                    <a:pt x="470" y="575"/>
                  </a:lnTo>
                  <a:lnTo>
                    <a:pt x="470" y="575"/>
                  </a:lnTo>
                  <a:lnTo>
                    <a:pt x="467" y="581"/>
                  </a:lnTo>
                  <a:lnTo>
                    <a:pt x="464" y="590"/>
                  </a:lnTo>
                  <a:lnTo>
                    <a:pt x="461" y="596"/>
                  </a:lnTo>
                  <a:lnTo>
                    <a:pt x="461" y="596"/>
                  </a:lnTo>
                  <a:lnTo>
                    <a:pt x="461" y="596"/>
                  </a:lnTo>
                  <a:lnTo>
                    <a:pt x="461" y="602"/>
                  </a:lnTo>
                  <a:lnTo>
                    <a:pt x="464" y="602"/>
                  </a:lnTo>
                  <a:lnTo>
                    <a:pt x="461" y="602"/>
                  </a:lnTo>
                  <a:lnTo>
                    <a:pt x="458" y="611"/>
                  </a:lnTo>
                  <a:lnTo>
                    <a:pt x="458" y="611"/>
                  </a:lnTo>
                  <a:lnTo>
                    <a:pt x="458" y="611"/>
                  </a:lnTo>
                  <a:lnTo>
                    <a:pt x="458" y="620"/>
                  </a:lnTo>
                  <a:lnTo>
                    <a:pt x="458" y="620"/>
                  </a:lnTo>
                  <a:lnTo>
                    <a:pt x="458" y="623"/>
                  </a:lnTo>
                  <a:lnTo>
                    <a:pt x="461" y="629"/>
                  </a:lnTo>
                  <a:lnTo>
                    <a:pt x="464" y="638"/>
                  </a:lnTo>
                  <a:lnTo>
                    <a:pt x="467" y="647"/>
                  </a:lnTo>
                  <a:lnTo>
                    <a:pt x="467" y="647"/>
                  </a:lnTo>
                  <a:lnTo>
                    <a:pt x="467" y="647"/>
                  </a:lnTo>
                  <a:lnTo>
                    <a:pt x="473" y="653"/>
                  </a:lnTo>
                  <a:lnTo>
                    <a:pt x="476" y="650"/>
                  </a:lnTo>
                  <a:lnTo>
                    <a:pt x="473" y="653"/>
                  </a:lnTo>
                  <a:lnTo>
                    <a:pt x="479" y="662"/>
                  </a:lnTo>
                  <a:lnTo>
                    <a:pt x="479" y="662"/>
                  </a:lnTo>
                  <a:lnTo>
                    <a:pt x="482" y="664"/>
                  </a:lnTo>
                  <a:lnTo>
                    <a:pt x="491" y="670"/>
                  </a:lnTo>
                  <a:lnTo>
                    <a:pt x="500" y="676"/>
                  </a:lnTo>
                  <a:lnTo>
                    <a:pt x="497" y="673"/>
                  </a:lnTo>
                  <a:lnTo>
                    <a:pt x="500" y="676"/>
                  </a:lnTo>
                  <a:lnTo>
                    <a:pt x="512" y="679"/>
                  </a:lnTo>
                  <a:lnTo>
                    <a:pt x="512" y="673"/>
                  </a:lnTo>
                  <a:lnTo>
                    <a:pt x="512" y="679"/>
                  </a:lnTo>
                  <a:lnTo>
                    <a:pt x="518" y="682"/>
                  </a:lnTo>
                  <a:lnTo>
                    <a:pt x="515" y="679"/>
                  </a:lnTo>
                  <a:lnTo>
                    <a:pt x="518" y="682"/>
                  </a:lnTo>
                  <a:lnTo>
                    <a:pt x="530" y="685"/>
                  </a:lnTo>
                  <a:lnTo>
                    <a:pt x="551" y="688"/>
                  </a:lnTo>
                  <a:lnTo>
                    <a:pt x="575" y="691"/>
                  </a:lnTo>
                  <a:lnTo>
                    <a:pt x="590" y="691"/>
                  </a:lnTo>
                  <a:lnTo>
                    <a:pt x="605" y="694"/>
                  </a:lnTo>
                  <a:lnTo>
                    <a:pt x="620" y="694"/>
                  </a:lnTo>
                  <a:lnTo>
                    <a:pt x="635" y="694"/>
                  </a:lnTo>
                  <a:lnTo>
                    <a:pt x="650" y="694"/>
                  </a:lnTo>
                  <a:lnTo>
                    <a:pt x="668" y="694"/>
                  </a:lnTo>
                  <a:lnTo>
                    <a:pt x="680" y="691"/>
                  </a:lnTo>
                  <a:lnTo>
                    <a:pt x="694" y="688"/>
                  </a:lnTo>
                  <a:lnTo>
                    <a:pt x="697" y="685"/>
                  </a:lnTo>
                  <a:lnTo>
                    <a:pt x="700" y="682"/>
                  </a:lnTo>
                  <a:lnTo>
                    <a:pt x="700" y="676"/>
                  </a:lnTo>
                  <a:lnTo>
                    <a:pt x="700" y="676"/>
                  </a:lnTo>
                  <a:lnTo>
                    <a:pt x="700" y="676"/>
                  </a:lnTo>
                  <a:lnTo>
                    <a:pt x="697" y="667"/>
                  </a:lnTo>
                  <a:lnTo>
                    <a:pt x="694" y="659"/>
                  </a:lnTo>
                  <a:lnTo>
                    <a:pt x="688" y="659"/>
                  </a:lnTo>
                  <a:lnTo>
                    <a:pt x="694" y="659"/>
                  </a:lnTo>
                  <a:lnTo>
                    <a:pt x="694" y="650"/>
                  </a:lnTo>
                  <a:lnTo>
                    <a:pt x="694" y="629"/>
                  </a:lnTo>
                  <a:lnTo>
                    <a:pt x="694" y="608"/>
                  </a:lnTo>
                  <a:lnTo>
                    <a:pt x="694" y="584"/>
                  </a:lnTo>
                  <a:lnTo>
                    <a:pt x="697" y="563"/>
                  </a:lnTo>
                  <a:lnTo>
                    <a:pt x="700" y="542"/>
                  </a:lnTo>
                  <a:lnTo>
                    <a:pt x="700" y="524"/>
                  </a:lnTo>
                  <a:lnTo>
                    <a:pt x="694" y="524"/>
                  </a:lnTo>
                  <a:lnTo>
                    <a:pt x="700" y="527"/>
                  </a:lnTo>
                  <a:lnTo>
                    <a:pt x="703" y="518"/>
                  </a:lnTo>
                  <a:lnTo>
                    <a:pt x="706" y="512"/>
                  </a:lnTo>
                  <a:lnTo>
                    <a:pt x="709" y="506"/>
                  </a:lnTo>
                  <a:lnTo>
                    <a:pt x="703" y="503"/>
                  </a:lnTo>
                  <a:lnTo>
                    <a:pt x="706" y="509"/>
                  </a:lnTo>
                  <a:lnTo>
                    <a:pt x="712" y="506"/>
                  </a:lnTo>
                  <a:lnTo>
                    <a:pt x="712" y="506"/>
                  </a:lnTo>
                  <a:lnTo>
                    <a:pt x="712" y="503"/>
                  </a:lnTo>
                  <a:lnTo>
                    <a:pt x="715" y="500"/>
                  </a:lnTo>
                  <a:lnTo>
                    <a:pt x="712" y="497"/>
                  </a:lnTo>
                  <a:lnTo>
                    <a:pt x="715" y="503"/>
                  </a:lnTo>
                  <a:lnTo>
                    <a:pt x="721" y="500"/>
                  </a:lnTo>
                  <a:lnTo>
                    <a:pt x="718" y="494"/>
                  </a:lnTo>
                  <a:lnTo>
                    <a:pt x="718" y="500"/>
                  </a:lnTo>
                  <a:lnTo>
                    <a:pt x="724" y="500"/>
                  </a:lnTo>
                  <a:lnTo>
                    <a:pt x="730" y="500"/>
                  </a:lnTo>
                  <a:lnTo>
                    <a:pt x="736" y="500"/>
                  </a:lnTo>
                  <a:lnTo>
                    <a:pt x="736" y="494"/>
                  </a:lnTo>
                  <a:lnTo>
                    <a:pt x="736" y="500"/>
                  </a:lnTo>
                  <a:lnTo>
                    <a:pt x="745" y="503"/>
                  </a:lnTo>
                  <a:lnTo>
                    <a:pt x="751" y="506"/>
                  </a:lnTo>
                  <a:lnTo>
                    <a:pt x="757" y="509"/>
                  </a:lnTo>
                  <a:lnTo>
                    <a:pt x="763" y="512"/>
                  </a:lnTo>
                  <a:lnTo>
                    <a:pt x="769" y="515"/>
                  </a:lnTo>
                  <a:lnTo>
                    <a:pt x="778" y="521"/>
                  </a:lnTo>
                  <a:lnTo>
                    <a:pt x="778" y="515"/>
                  </a:lnTo>
                  <a:lnTo>
                    <a:pt x="775" y="518"/>
                  </a:lnTo>
                  <a:lnTo>
                    <a:pt x="778" y="524"/>
                  </a:lnTo>
                  <a:lnTo>
                    <a:pt x="778" y="524"/>
                  </a:lnTo>
                  <a:lnTo>
                    <a:pt x="778" y="524"/>
                  </a:lnTo>
                  <a:lnTo>
                    <a:pt x="784" y="530"/>
                  </a:lnTo>
                  <a:lnTo>
                    <a:pt x="787" y="533"/>
                  </a:lnTo>
                  <a:lnTo>
                    <a:pt x="787" y="533"/>
                  </a:lnTo>
                  <a:lnTo>
                    <a:pt x="793" y="536"/>
                  </a:lnTo>
                  <a:lnTo>
                    <a:pt x="802" y="539"/>
                  </a:lnTo>
                  <a:lnTo>
                    <a:pt x="811" y="542"/>
                  </a:lnTo>
                  <a:lnTo>
                    <a:pt x="811" y="542"/>
                  </a:lnTo>
                  <a:lnTo>
                    <a:pt x="811" y="542"/>
                  </a:lnTo>
                  <a:lnTo>
                    <a:pt x="817" y="542"/>
                  </a:lnTo>
                  <a:lnTo>
                    <a:pt x="817" y="536"/>
                  </a:lnTo>
                  <a:lnTo>
                    <a:pt x="817" y="542"/>
                  </a:lnTo>
                  <a:lnTo>
                    <a:pt x="826" y="545"/>
                  </a:lnTo>
                  <a:lnTo>
                    <a:pt x="826" y="545"/>
                  </a:lnTo>
                  <a:lnTo>
                    <a:pt x="829" y="545"/>
                  </a:lnTo>
                  <a:lnTo>
                    <a:pt x="838" y="542"/>
                  </a:lnTo>
                  <a:lnTo>
                    <a:pt x="835" y="536"/>
                  </a:lnTo>
                  <a:lnTo>
                    <a:pt x="835" y="542"/>
                  </a:lnTo>
                  <a:lnTo>
                    <a:pt x="844" y="542"/>
                  </a:lnTo>
                  <a:lnTo>
                    <a:pt x="844" y="542"/>
                  </a:lnTo>
                  <a:lnTo>
                    <a:pt x="847" y="542"/>
                  </a:lnTo>
                  <a:lnTo>
                    <a:pt x="853" y="539"/>
                  </a:lnTo>
                  <a:lnTo>
                    <a:pt x="862" y="536"/>
                  </a:lnTo>
                  <a:lnTo>
                    <a:pt x="862" y="536"/>
                  </a:lnTo>
                  <a:lnTo>
                    <a:pt x="862" y="533"/>
                  </a:lnTo>
                  <a:lnTo>
                    <a:pt x="868" y="527"/>
                  </a:lnTo>
                  <a:lnTo>
                    <a:pt x="874" y="521"/>
                  </a:lnTo>
                  <a:lnTo>
                    <a:pt x="880" y="515"/>
                  </a:lnTo>
                  <a:lnTo>
                    <a:pt x="883" y="515"/>
                  </a:lnTo>
                  <a:lnTo>
                    <a:pt x="883" y="515"/>
                  </a:lnTo>
                  <a:lnTo>
                    <a:pt x="889" y="506"/>
                  </a:lnTo>
                  <a:lnTo>
                    <a:pt x="892" y="497"/>
                  </a:lnTo>
                  <a:lnTo>
                    <a:pt x="895" y="485"/>
                  </a:lnTo>
                  <a:lnTo>
                    <a:pt x="895" y="485"/>
                  </a:lnTo>
                  <a:lnTo>
                    <a:pt x="895" y="482"/>
                  </a:lnTo>
                  <a:lnTo>
                    <a:pt x="895" y="476"/>
                  </a:lnTo>
                  <a:lnTo>
                    <a:pt x="895" y="470"/>
                  </a:lnTo>
                  <a:lnTo>
                    <a:pt x="895" y="464"/>
                  </a:lnTo>
                  <a:lnTo>
                    <a:pt x="895" y="458"/>
                  </a:lnTo>
                  <a:lnTo>
                    <a:pt x="895" y="458"/>
                  </a:lnTo>
                  <a:lnTo>
                    <a:pt x="892" y="455"/>
                  </a:lnTo>
                  <a:lnTo>
                    <a:pt x="889" y="452"/>
                  </a:lnTo>
                  <a:lnTo>
                    <a:pt x="886" y="455"/>
                  </a:lnTo>
                  <a:lnTo>
                    <a:pt x="892" y="455"/>
                  </a:lnTo>
                  <a:lnTo>
                    <a:pt x="889" y="449"/>
                  </a:lnTo>
                  <a:lnTo>
                    <a:pt x="883" y="449"/>
                  </a:lnTo>
                  <a:lnTo>
                    <a:pt x="889" y="449"/>
                  </a:lnTo>
                  <a:lnTo>
                    <a:pt x="889" y="443"/>
                  </a:lnTo>
                  <a:lnTo>
                    <a:pt x="889" y="443"/>
                  </a:lnTo>
                  <a:lnTo>
                    <a:pt x="886" y="440"/>
                  </a:lnTo>
                  <a:lnTo>
                    <a:pt x="883" y="437"/>
                  </a:lnTo>
                  <a:lnTo>
                    <a:pt x="880" y="440"/>
                  </a:lnTo>
                  <a:lnTo>
                    <a:pt x="886" y="440"/>
                  </a:lnTo>
                  <a:lnTo>
                    <a:pt x="880" y="431"/>
                  </a:lnTo>
                  <a:lnTo>
                    <a:pt x="877" y="428"/>
                  </a:lnTo>
                  <a:lnTo>
                    <a:pt x="877" y="428"/>
                  </a:lnTo>
                  <a:lnTo>
                    <a:pt x="868" y="422"/>
                  </a:lnTo>
                  <a:lnTo>
                    <a:pt x="859" y="416"/>
                  </a:lnTo>
                  <a:lnTo>
                    <a:pt x="850" y="410"/>
                  </a:lnTo>
                  <a:lnTo>
                    <a:pt x="841" y="407"/>
                  </a:lnTo>
                  <a:lnTo>
                    <a:pt x="832" y="404"/>
                  </a:lnTo>
                  <a:lnTo>
                    <a:pt x="832" y="404"/>
                  </a:lnTo>
                  <a:lnTo>
                    <a:pt x="829" y="404"/>
                  </a:lnTo>
                  <a:lnTo>
                    <a:pt x="817" y="404"/>
                  </a:lnTo>
                  <a:lnTo>
                    <a:pt x="808" y="404"/>
                  </a:lnTo>
                  <a:lnTo>
                    <a:pt x="808" y="404"/>
                  </a:lnTo>
                  <a:lnTo>
                    <a:pt x="808" y="404"/>
                  </a:lnTo>
                  <a:lnTo>
                    <a:pt x="799" y="407"/>
                  </a:lnTo>
                  <a:lnTo>
                    <a:pt x="790" y="410"/>
                  </a:lnTo>
                  <a:lnTo>
                    <a:pt x="790" y="413"/>
                  </a:lnTo>
                  <a:lnTo>
                    <a:pt x="790" y="410"/>
                  </a:lnTo>
                  <a:lnTo>
                    <a:pt x="787" y="410"/>
                  </a:lnTo>
                  <a:lnTo>
                    <a:pt x="787" y="410"/>
                  </a:lnTo>
                  <a:lnTo>
                    <a:pt x="784" y="410"/>
                  </a:lnTo>
                  <a:lnTo>
                    <a:pt x="781" y="413"/>
                  </a:lnTo>
                  <a:lnTo>
                    <a:pt x="778" y="416"/>
                  </a:lnTo>
                  <a:lnTo>
                    <a:pt x="778" y="419"/>
                  </a:lnTo>
                  <a:lnTo>
                    <a:pt x="778" y="419"/>
                  </a:lnTo>
                  <a:lnTo>
                    <a:pt x="775" y="425"/>
                  </a:lnTo>
                  <a:lnTo>
                    <a:pt x="778" y="425"/>
                  </a:lnTo>
                  <a:lnTo>
                    <a:pt x="775" y="422"/>
                  </a:lnTo>
                  <a:lnTo>
                    <a:pt x="769" y="428"/>
                  </a:lnTo>
                  <a:lnTo>
                    <a:pt x="763" y="434"/>
                  </a:lnTo>
                  <a:lnTo>
                    <a:pt x="766" y="437"/>
                  </a:lnTo>
                  <a:lnTo>
                    <a:pt x="766" y="434"/>
                  </a:lnTo>
                  <a:lnTo>
                    <a:pt x="760" y="437"/>
                  </a:lnTo>
                  <a:lnTo>
                    <a:pt x="754" y="440"/>
                  </a:lnTo>
                  <a:lnTo>
                    <a:pt x="754" y="443"/>
                  </a:lnTo>
                  <a:lnTo>
                    <a:pt x="754" y="440"/>
                  </a:lnTo>
                  <a:lnTo>
                    <a:pt x="748" y="440"/>
                  </a:lnTo>
                  <a:lnTo>
                    <a:pt x="739" y="440"/>
                  </a:lnTo>
                  <a:lnTo>
                    <a:pt x="733" y="440"/>
                  </a:lnTo>
                  <a:lnTo>
                    <a:pt x="733" y="443"/>
                  </a:lnTo>
                  <a:lnTo>
                    <a:pt x="736" y="440"/>
                  </a:lnTo>
                  <a:lnTo>
                    <a:pt x="730" y="437"/>
                  </a:lnTo>
                  <a:lnTo>
                    <a:pt x="730" y="437"/>
                  </a:lnTo>
                  <a:lnTo>
                    <a:pt x="727" y="437"/>
                  </a:lnTo>
                  <a:lnTo>
                    <a:pt x="721" y="437"/>
                  </a:lnTo>
                  <a:lnTo>
                    <a:pt x="721" y="440"/>
                  </a:lnTo>
                  <a:lnTo>
                    <a:pt x="724" y="437"/>
                  </a:lnTo>
                  <a:lnTo>
                    <a:pt x="718" y="434"/>
                  </a:lnTo>
                  <a:lnTo>
                    <a:pt x="715" y="437"/>
                  </a:lnTo>
                  <a:lnTo>
                    <a:pt x="718" y="434"/>
                  </a:lnTo>
                  <a:lnTo>
                    <a:pt x="712" y="428"/>
                  </a:lnTo>
                  <a:lnTo>
                    <a:pt x="712" y="428"/>
                  </a:lnTo>
                  <a:lnTo>
                    <a:pt x="712" y="428"/>
                  </a:lnTo>
                  <a:lnTo>
                    <a:pt x="706" y="425"/>
                  </a:lnTo>
                  <a:lnTo>
                    <a:pt x="703" y="428"/>
                  </a:lnTo>
                  <a:lnTo>
                    <a:pt x="706" y="425"/>
                  </a:lnTo>
                  <a:lnTo>
                    <a:pt x="703" y="422"/>
                  </a:lnTo>
                  <a:lnTo>
                    <a:pt x="700" y="425"/>
                  </a:lnTo>
                  <a:lnTo>
                    <a:pt x="706" y="425"/>
                  </a:lnTo>
                  <a:lnTo>
                    <a:pt x="703" y="419"/>
                  </a:lnTo>
                  <a:lnTo>
                    <a:pt x="703" y="419"/>
                  </a:lnTo>
                  <a:lnTo>
                    <a:pt x="700" y="416"/>
                  </a:lnTo>
                  <a:lnTo>
                    <a:pt x="697" y="413"/>
                  </a:lnTo>
                  <a:lnTo>
                    <a:pt x="694" y="416"/>
                  </a:lnTo>
                  <a:lnTo>
                    <a:pt x="700" y="416"/>
                  </a:lnTo>
                  <a:lnTo>
                    <a:pt x="700" y="410"/>
                  </a:lnTo>
                  <a:lnTo>
                    <a:pt x="700" y="395"/>
                  </a:lnTo>
                  <a:lnTo>
                    <a:pt x="700" y="374"/>
                  </a:lnTo>
                  <a:lnTo>
                    <a:pt x="700" y="341"/>
                  </a:lnTo>
                  <a:lnTo>
                    <a:pt x="700" y="308"/>
                  </a:lnTo>
                  <a:lnTo>
                    <a:pt x="700" y="275"/>
                  </a:lnTo>
                  <a:lnTo>
                    <a:pt x="700" y="239"/>
                  </a:lnTo>
                  <a:lnTo>
                    <a:pt x="700" y="209"/>
                  </a:lnTo>
                  <a:lnTo>
                    <a:pt x="700" y="185"/>
                  </a:lnTo>
                  <a:lnTo>
                    <a:pt x="700" y="179"/>
                  </a:lnTo>
                  <a:lnTo>
                    <a:pt x="694" y="182"/>
                  </a:lnTo>
                  <a:lnTo>
                    <a:pt x="685" y="185"/>
                  </a:lnTo>
                  <a:lnTo>
                    <a:pt x="677" y="191"/>
                  </a:lnTo>
                  <a:lnTo>
                    <a:pt x="677" y="194"/>
                  </a:lnTo>
                  <a:lnTo>
                    <a:pt x="677" y="191"/>
                  </a:lnTo>
                  <a:lnTo>
                    <a:pt x="665" y="194"/>
                  </a:lnTo>
                  <a:lnTo>
                    <a:pt x="653" y="197"/>
                  </a:lnTo>
                  <a:lnTo>
                    <a:pt x="641" y="200"/>
                  </a:lnTo>
                  <a:lnTo>
                    <a:pt x="629" y="200"/>
                  </a:lnTo>
                  <a:lnTo>
                    <a:pt x="614" y="200"/>
                  </a:lnTo>
                  <a:lnTo>
                    <a:pt x="599" y="200"/>
                  </a:lnTo>
                  <a:lnTo>
                    <a:pt x="587" y="200"/>
                  </a:lnTo>
                  <a:lnTo>
                    <a:pt x="572" y="200"/>
                  </a:lnTo>
                  <a:lnTo>
                    <a:pt x="557" y="197"/>
                  </a:lnTo>
                  <a:lnTo>
                    <a:pt x="545" y="194"/>
                  </a:lnTo>
                  <a:lnTo>
                    <a:pt x="533" y="191"/>
                  </a:lnTo>
                  <a:lnTo>
                    <a:pt x="521" y="188"/>
                  </a:lnTo>
                  <a:lnTo>
                    <a:pt x="509" y="185"/>
                  </a:lnTo>
                  <a:lnTo>
                    <a:pt x="509" y="188"/>
                  </a:lnTo>
                  <a:lnTo>
                    <a:pt x="512" y="185"/>
                  </a:lnTo>
                  <a:lnTo>
                    <a:pt x="503" y="182"/>
                  </a:lnTo>
                  <a:lnTo>
                    <a:pt x="497" y="179"/>
                  </a:lnTo>
                  <a:lnTo>
                    <a:pt x="494" y="182"/>
                  </a:lnTo>
                  <a:lnTo>
                    <a:pt x="497" y="179"/>
                  </a:lnTo>
                  <a:lnTo>
                    <a:pt x="491" y="173"/>
                  </a:lnTo>
                  <a:lnTo>
                    <a:pt x="491" y="173"/>
                  </a:lnTo>
                  <a:lnTo>
                    <a:pt x="491" y="173"/>
                  </a:lnTo>
                  <a:lnTo>
                    <a:pt x="485" y="170"/>
                  </a:lnTo>
                  <a:lnTo>
                    <a:pt x="479" y="167"/>
                  </a:lnTo>
                  <a:lnTo>
                    <a:pt x="476" y="170"/>
                  </a:lnTo>
                  <a:lnTo>
                    <a:pt x="479" y="167"/>
                  </a:lnTo>
                  <a:lnTo>
                    <a:pt x="476" y="165"/>
                  </a:lnTo>
                  <a:lnTo>
                    <a:pt x="473" y="162"/>
                  </a:lnTo>
                  <a:lnTo>
                    <a:pt x="470" y="165"/>
                  </a:lnTo>
                  <a:lnTo>
                    <a:pt x="476" y="165"/>
                  </a:lnTo>
                  <a:lnTo>
                    <a:pt x="476" y="159"/>
                  </a:lnTo>
                  <a:lnTo>
                    <a:pt x="476" y="156"/>
                  </a:lnTo>
                  <a:lnTo>
                    <a:pt x="476" y="153"/>
                  </a:lnTo>
                  <a:lnTo>
                    <a:pt x="476" y="147"/>
                  </a:lnTo>
                  <a:lnTo>
                    <a:pt x="470" y="147"/>
                  </a:lnTo>
                  <a:lnTo>
                    <a:pt x="473" y="150"/>
                  </a:lnTo>
                  <a:lnTo>
                    <a:pt x="476" y="147"/>
                  </a:lnTo>
                  <a:lnTo>
                    <a:pt x="479" y="147"/>
                  </a:lnTo>
                  <a:lnTo>
                    <a:pt x="479" y="147"/>
                  </a:lnTo>
                  <a:lnTo>
                    <a:pt x="482" y="141"/>
                  </a:lnTo>
                  <a:lnTo>
                    <a:pt x="488" y="129"/>
                  </a:lnTo>
                  <a:lnTo>
                    <a:pt x="482" y="126"/>
                  </a:lnTo>
                  <a:lnTo>
                    <a:pt x="485" y="129"/>
                  </a:lnTo>
                  <a:lnTo>
                    <a:pt x="497" y="117"/>
                  </a:lnTo>
                  <a:lnTo>
                    <a:pt x="503" y="111"/>
                  </a:lnTo>
                  <a:lnTo>
                    <a:pt x="506" y="111"/>
                  </a:lnTo>
                  <a:lnTo>
                    <a:pt x="506" y="111"/>
                  </a:lnTo>
                  <a:lnTo>
                    <a:pt x="512" y="102"/>
                  </a:lnTo>
                  <a:lnTo>
                    <a:pt x="515" y="93"/>
                  </a:lnTo>
                  <a:lnTo>
                    <a:pt x="518" y="84"/>
                  </a:lnTo>
                  <a:lnTo>
                    <a:pt x="518" y="84"/>
                  </a:lnTo>
                  <a:lnTo>
                    <a:pt x="518" y="81"/>
                  </a:lnTo>
                  <a:lnTo>
                    <a:pt x="518" y="72"/>
                  </a:lnTo>
                  <a:lnTo>
                    <a:pt x="518" y="63"/>
                  </a:lnTo>
                  <a:lnTo>
                    <a:pt x="518" y="54"/>
                  </a:lnTo>
                  <a:lnTo>
                    <a:pt x="518" y="54"/>
                  </a:lnTo>
                  <a:lnTo>
                    <a:pt x="518" y="54"/>
                  </a:lnTo>
                  <a:lnTo>
                    <a:pt x="515" y="45"/>
                  </a:lnTo>
                  <a:lnTo>
                    <a:pt x="512" y="36"/>
                  </a:lnTo>
                  <a:lnTo>
                    <a:pt x="506" y="27"/>
                  </a:lnTo>
                  <a:lnTo>
                    <a:pt x="506" y="27"/>
                  </a:lnTo>
                  <a:lnTo>
                    <a:pt x="503" y="24"/>
                  </a:lnTo>
                  <a:lnTo>
                    <a:pt x="500" y="21"/>
                  </a:lnTo>
                  <a:lnTo>
                    <a:pt x="500" y="21"/>
                  </a:lnTo>
                  <a:lnTo>
                    <a:pt x="500" y="21"/>
                  </a:lnTo>
                  <a:lnTo>
                    <a:pt x="494" y="18"/>
                  </a:lnTo>
                  <a:lnTo>
                    <a:pt x="491" y="21"/>
                  </a:lnTo>
                  <a:lnTo>
                    <a:pt x="494" y="18"/>
                  </a:lnTo>
                  <a:lnTo>
                    <a:pt x="491" y="15"/>
                  </a:lnTo>
                  <a:lnTo>
                    <a:pt x="491" y="15"/>
                  </a:lnTo>
                  <a:lnTo>
                    <a:pt x="491" y="15"/>
                  </a:lnTo>
                  <a:lnTo>
                    <a:pt x="485" y="12"/>
                  </a:lnTo>
                  <a:lnTo>
                    <a:pt x="482" y="15"/>
                  </a:lnTo>
                  <a:lnTo>
                    <a:pt x="485" y="12"/>
                  </a:lnTo>
                  <a:lnTo>
                    <a:pt x="482" y="9"/>
                  </a:lnTo>
                  <a:lnTo>
                    <a:pt x="482" y="9"/>
                  </a:lnTo>
                  <a:lnTo>
                    <a:pt x="482" y="9"/>
                  </a:lnTo>
                  <a:lnTo>
                    <a:pt x="476" y="6"/>
                  </a:lnTo>
                  <a:lnTo>
                    <a:pt x="476" y="6"/>
                  </a:lnTo>
                  <a:lnTo>
                    <a:pt x="473" y="6"/>
                  </a:lnTo>
                  <a:lnTo>
                    <a:pt x="467" y="6"/>
                  </a:lnTo>
                  <a:lnTo>
                    <a:pt x="467" y="9"/>
                  </a:lnTo>
                  <a:lnTo>
                    <a:pt x="470" y="6"/>
                  </a:lnTo>
                  <a:lnTo>
                    <a:pt x="464" y="3"/>
                  </a:lnTo>
                  <a:lnTo>
                    <a:pt x="464" y="3"/>
                  </a:lnTo>
                  <a:lnTo>
                    <a:pt x="461" y="3"/>
                  </a:lnTo>
                  <a:lnTo>
                    <a:pt x="452" y="3"/>
                  </a:lnTo>
                  <a:lnTo>
                    <a:pt x="452" y="6"/>
                  </a:lnTo>
                  <a:lnTo>
                    <a:pt x="455" y="3"/>
                  </a:lnTo>
                  <a:lnTo>
                    <a:pt x="449" y="0"/>
                  </a:lnTo>
                  <a:lnTo>
                    <a:pt x="449" y="0"/>
                  </a:lnTo>
                  <a:lnTo>
                    <a:pt x="446" y="0"/>
                  </a:lnTo>
                  <a:lnTo>
                    <a:pt x="440" y="0"/>
                  </a:lnTo>
                  <a:lnTo>
                    <a:pt x="431" y="0"/>
                  </a:lnTo>
                  <a:lnTo>
                    <a:pt x="425" y="0"/>
                  </a:lnTo>
                  <a:lnTo>
                    <a:pt x="425" y="0"/>
                  </a:lnTo>
                  <a:lnTo>
                    <a:pt x="425" y="0"/>
                  </a:lnTo>
                  <a:lnTo>
                    <a:pt x="416" y="3"/>
                  </a:lnTo>
                  <a:lnTo>
                    <a:pt x="416" y="6"/>
                  </a:lnTo>
                  <a:lnTo>
                    <a:pt x="416" y="3"/>
                  </a:lnTo>
                  <a:lnTo>
                    <a:pt x="410" y="3"/>
                  </a:lnTo>
                  <a:lnTo>
                    <a:pt x="404" y="3"/>
                  </a:lnTo>
                  <a:lnTo>
                    <a:pt x="404" y="3"/>
                  </a:lnTo>
                  <a:lnTo>
                    <a:pt x="401" y="3"/>
                  </a:lnTo>
                  <a:lnTo>
                    <a:pt x="398" y="6"/>
                  </a:lnTo>
                  <a:lnTo>
                    <a:pt x="401" y="9"/>
                  </a:lnTo>
                  <a:lnTo>
                    <a:pt x="401" y="6"/>
                  </a:lnTo>
                  <a:lnTo>
                    <a:pt x="395" y="9"/>
                  </a:lnTo>
                  <a:lnTo>
                    <a:pt x="395" y="9"/>
                  </a:lnTo>
                  <a:lnTo>
                    <a:pt x="392" y="9"/>
                  </a:lnTo>
                  <a:lnTo>
                    <a:pt x="389" y="12"/>
                  </a:lnTo>
                  <a:lnTo>
                    <a:pt x="392" y="15"/>
                  </a:lnTo>
                  <a:lnTo>
                    <a:pt x="392" y="12"/>
                  </a:lnTo>
                  <a:lnTo>
                    <a:pt x="386" y="15"/>
                  </a:lnTo>
                  <a:lnTo>
                    <a:pt x="386" y="15"/>
                  </a:lnTo>
                  <a:lnTo>
                    <a:pt x="383" y="15"/>
                  </a:lnTo>
                  <a:lnTo>
                    <a:pt x="380" y="18"/>
                  </a:lnTo>
                  <a:lnTo>
                    <a:pt x="377" y="21"/>
                  </a:lnTo>
                  <a:lnTo>
                    <a:pt x="374" y="24"/>
                  </a:lnTo>
                  <a:lnTo>
                    <a:pt x="374" y="27"/>
                  </a:lnTo>
                  <a:lnTo>
                    <a:pt x="374" y="27"/>
                  </a:lnTo>
                  <a:lnTo>
                    <a:pt x="371" y="33"/>
                  </a:lnTo>
                  <a:lnTo>
                    <a:pt x="368" y="42"/>
                  </a:lnTo>
                  <a:lnTo>
                    <a:pt x="365" y="51"/>
                  </a:lnTo>
                  <a:lnTo>
                    <a:pt x="365" y="51"/>
                  </a:lnTo>
                  <a:lnTo>
                    <a:pt x="365" y="51"/>
                  </a:lnTo>
                  <a:lnTo>
                    <a:pt x="365" y="60"/>
                  </a:lnTo>
                  <a:lnTo>
                    <a:pt x="365" y="69"/>
                  </a:lnTo>
                  <a:lnTo>
                    <a:pt x="365" y="81"/>
                  </a:lnTo>
                  <a:lnTo>
                    <a:pt x="365" y="84"/>
                  </a:lnTo>
                  <a:lnTo>
                    <a:pt x="365" y="84"/>
                  </a:lnTo>
                  <a:lnTo>
                    <a:pt x="368" y="93"/>
                  </a:lnTo>
                  <a:lnTo>
                    <a:pt x="371" y="105"/>
                  </a:lnTo>
                  <a:lnTo>
                    <a:pt x="377" y="114"/>
                  </a:lnTo>
                  <a:lnTo>
                    <a:pt x="380" y="123"/>
                  </a:lnTo>
                  <a:lnTo>
                    <a:pt x="380" y="123"/>
                  </a:lnTo>
                  <a:lnTo>
                    <a:pt x="383" y="126"/>
                  </a:lnTo>
                  <a:lnTo>
                    <a:pt x="392" y="132"/>
                  </a:lnTo>
                  <a:lnTo>
                    <a:pt x="392" y="126"/>
                  </a:lnTo>
                  <a:lnTo>
                    <a:pt x="389" y="129"/>
                  </a:lnTo>
                  <a:lnTo>
                    <a:pt x="392" y="135"/>
                  </a:lnTo>
                  <a:lnTo>
                    <a:pt x="392" y="135"/>
                  </a:lnTo>
                  <a:lnTo>
                    <a:pt x="392" y="135"/>
                  </a:lnTo>
                  <a:lnTo>
                    <a:pt x="398" y="141"/>
                  </a:lnTo>
                  <a:lnTo>
                    <a:pt x="401" y="138"/>
                  </a:lnTo>
                  <a:lnTo>
                    <a:pt x="398" y="138"/>
                  </a:lnTo>
                  <a:lnTo>
                    <a:pt x="398" y="144"/>
                  </a:lnTo>
                  <a:lnTo>
                    <a:pt x="398" y="147"/>
                  </a:lnTo>
                  <a:lnTo>
                    <a:pt x="398" y="147"/>
                  </a:lnTo>
                  <a:lnTo>
                    <a:pt x="401" y="153"/>
                  </a:lnTo>
                  <a:lnTo>
                    <a:pt x="404" y="150"/>
                  </a:lnTo>
                  <a:lnTo>
                    <a:pt x="401" y="150"/>
                  </a:lnTo>
                  <a:lnTo>
                    <a:pt x="401" y="156"/>
                  </a:lnTo>
                  <a:lnTo>
                    <a:pt x="401" y="162"/>
                  </a:lnTo>
                  <a:lnTo>
                    <a:pt x="404" y="162"/>
                  </a:lnTo>
                  <a:lnTo>
                    <a:pt x="401" y="162"/>
                  </a:lnTo>
                  <a:lnTo>
                    <a:pt x="398" y="167"/>
                  </a:lnTo>
                  <a:lnTo>
                    <a:pt x="395" y="173"/>
                  </a:lnTo>
                  <a:lnTo>
                    <a:pt x="398" y="173"/>
                  </a:lnTo>
                  <a:lnTo>
                    <a:pt x="395" y="170"/>
                  </a:lnTo>
                  <a:lnTo>
                    <a:pt x="392" y="173"/>
                  </a:lnTo>
                  <a:lnTo>
                    <a:pt x="386" y="179"/>
                  </a:lnTo>
                  <a:lnTo>
                    <a:pt x="389" y="182"/>
                  </a:lnTo>
                  <a:lnTo>
                    <a:pt x="389" y="179"/>
                  </a:lnTo>
                  <a:lnTo>
                    <a:pt x="380" y="182"/>
                  </a:lnTo>
                  <a:lnTo>
                    <a:pt x="380" y="185"/>
                  </a:lnTo>
                  <a:lnTo>
                    <a:pt x="380" y="182"/>
                  </a:lnTo>
                  <a:lnTo>
                    <a:pt x="374" y="182"/>
                  </a:lnTo>
                  <a:lnTo>
                    <a:pt x="365" y="182"/>
                  </a:lnTo>
                  <a:lnTo>
                    <a:pt x="356" y="182"/>
                  </a:lnTo>
                  <a:lnTo>
                    <a:pt x="344" y="179"/>
                  </a:lnTo>
                  <a:lnTo>
                    <a:pt x="344" y="182"/>
                  </a:lnTo>
                  <a:lnTo>
                    <a:pt x="347" y="179"/>
                  </a:lnTo>
                  <a:lnTo>
                    <a:pt x="335" y="173"/>
                  </a:lnTo>
                  <a:lnTo>
                    <a:pt x="335" y="173"/>
                  </a:lnTo>
                  <a:lnTo>
                    <a:pt x="332" y="173"/>
                  </a:lnTo>
                  <a:lnTo>
                    <a:pt x="323" y="173"/>
                  </a:lnTo>
                  <a:lnTo>
                    <a:pt x="323" y="176"/>
                  </a:lnTo>
                  <a:lnTo>
                    <a:pt x="326" y="173"/>
                  </a:lnTo>
                  <a:lnTo>
                    <a:pt x="320" y="170"/>
                  </a:lnTo>
                  <a:lnTo>
                    <a:pt x="311" y="167"/>
                  </a:lnTo>
                  <a:lnTo>
                    <a:pt x="311" y="167"/>
                  </a:lnTo>
                  <a:lnTo>
                    <a:pt x="308" y="167"/>
                  </a:lnTo>
                  <a:lnTo>
                    <a:pt x="299" y="167"/>
                  </a:lnTo>
                  <a:lnTo>
                    <a:pt x="281" y="167"/>
                  </a:lnTo>
                  <a:lnTo>
                    <a:pt x="260" y="167"/>
                  </a:lnTo>
                  <a:lnTo>
                    <a:pt x="239" y="170"/>
                  </a:lnTo>
                  <a:lnTo>
                    <a:pt x="218" y="173"/>
                  </a:lnTo>
                  <a:lnTo>
                    <a:pt x="197" y="176"/>
                  </a:lnTo>
                  <a:lnTo>
                    <a:pt x="194" y="176"/>
                  </a:lnTo>
                  <a:lnTo>
                    <a:pt x="197" y="176"/>
                  </a:lnTo>
                  <a:lnTo>
                    <a:pt x="177" y="182"/>
                  </a:lnTo>
                  <a:lnTo>
                    <a:pt x="174" y="182"/>
                  </a:lnTo>
                  <a:lnTo>
                    <a:pt x="174" y="185"/>
                  </a:lnTo>
                  <a:lnTo>
                    <a:pt x="174" y="188"/>
                  </a:lnTo>
                  <a:lnTo>
                    <a:pt x="174" y="200"/>
                  </a:lnTo>
                  <a:lnTo>
                    <a:pt x="174" y="209"/>
                  </a:lnTo>
                  <a:lnTo>
                    <a:pt x="174" y="224"/>
                  </a:lnTo>
                  <a:lnTo>
                    <a:pt x="177" y="254"/>
                  </a:lnTo>
                  <a:lnTo>
                    <a:pt x="180" y="290"/>
                  </a:lnTo>
                  <a:lnTo>
                    <a:pt x="183" y="305"/>
                  </a:lnTo>
                  <a:lnTo>
                    <a:pt x="183" y="323"/>
                  </a:lnTo>
                  <a:lnTo>
                    <a:pt x="183" y="341"/>
                  </a:lnTo>
                  <a:lnTo>
                    <a:pt x="183" y="341"/>
                  </a:lnTo>
                  <a:lnTo>
                    <a:pt x="183" y="344"/>
                  </a:lnTo>
                  <a:lnTo>
                    <a:pt x="185" y="356"/>
                  </a:lnTo>
                  <a:lnTo>
                    <a:pt x="188" y="353"/>
                  </a:lnTo>
                  <a:lnTo>
                    <a:pt x="185" y="353"/>
                  </a:lnTo>
                  <a:lnTo>
                    <a:pt x="183" y="368"/>
                  </a:lnTo>
                  <a:lnTo>
                    <a:pt x="183" y="380"/>
                  </a:lnTo>
                  <a:lnTo>
                    <a:pt x="185" y="380"/>
                  </a:lnTo>
                  <a:lnTo>
                    <a:pt x="183" y="380"/>
                  </a:lnTo>
                  <a:lnTo>
                    <a:pt x="180" y="386"/>
                  </a:lnTo>
                  <a:lnTo>
                    <a:pt x="180" y="386"/>
                  </a:lnTo>
                  <a:lnTo>
                    <a:pt x="180" y="386"/>
                  </a:lnTo>
                  <a:lnTo>
                    <a:pt x="180" y="389"/>
                  </a:lnTo>
                  <a:lnTo>
                    <a:pt x="183" y="389"/>
                  </a:lnTo>
                  <a:lnTo>
                    <a:pt x="180" y="386"/>
                  </a:lnTo>
                  <a:lnTo>
                    <a:pt x="177" y="389"/>
                  </a:lnTo>
                  <a:lnTo>
                    <a:pt x="174" y="392"/>
                  </a:lnTo>
                  <a:lnTo>
                    <a:pt x="171" y="395"/>
                  </a:lnTo>
                  <a:close/>
                  <a:moveTo>
                    <a:pt x="180" y="398"/>
                  </a:moveTo>
                  <a:lnTo>
                    <a:pt x="183" y="395"/>
                  </a:lnTo>
                  <a:lnTo>
                    <a:pt x="185" y="392"/>
                  </a:lnTo>
                  <a:lnTo>
                    <a:pt x="188" y="392"/>
                  </a:lnTo>
                  <a:lnTo>
                    <a:pt x="188" y="389"/>
                  </a:lnTo>
                  <a:lnTo>
                    <a:pt x="188" y="386"/>
                  </a:lnTo>
                  <a:lnTo>
                    <a:pt x="183" y="386"/>
                  </a:lnTo>
                  <a:lnTo>
                    <a:pt x="188" y="389"/>
                  </a:lnTo>
                  <a:lnTo>
                    <a:pt x="191" y="383"/>
                  </a:lnTo>
                  <a:lnTo>
                    <a:pt x="191" y="383"/>
                  </a:lnTo>
                  <a:lnTo>
                    <a:pt x="191" y="380"/>
                  </a:lnTo>
                  <a:lnTo>
                    <a:pt x="191" y="368"/>
                  </a:lnTo>
                  <a:lnTo>
                    <a:pt x="194" y="353"/>
                  </a:lnTo>
                  <a:lnTo>
                    <a:pt x="194" y="353"/>
                  </a:lnTo>
                  <a:lnTo>
                    <a:pt x="194" y="353"/>
                  </a:lnTo>
                  <a:lnTo>
                    <a:pt x="191" y="341"/>
                  </a:lnTo>
                  <a:lnTo>
                    <a:pt x="185" y="341"/>
                  </a:lnTo>
                  <a:lnTo>
                    <a:pt x="191" y="341"/>
                  </a:lnTo>
                  <a:lnTo>
                    <a:pt x="191" y="323"/>
                  </a:lnTo>
                  <a:lnTo>
                    <a:pt x="191" y="305"/>
                  </a:lnTo>
                  <a:lnTo>
                    <a:pt x="188" y="290"/>
                  </a:lnTo>
                  <a:lnTo>
                    <a:pt x="185" y="254"/>
                  </a:lnTo>
                  <a:lnTo>
                    <a:pt x="183" y="224"/>
                  </a:lnTo>
                  <a:lnTo>
                    <a:pt x="183" y="209"/>
                  </a:lnTo>
                  <a:lnTo>
                    <a:pt x="183" y="200"/>
                  </a:lnTo>
                  <a:lnTo>
                    <a:pt x="183" y="188"/>
                  </a:lnTo>
                  <a:lnTo>
                    <a:pt x="183" y="185"/>
                  </a:lnTo>
                  <a:lnTo>
                    <a:pt x="177" y="185"/>
                  </a:lnTo>
                  <a:lnTo>
                    <a:pt x="180" y="191"/>
                  </a:lnTo>
                  <a:lnTo>
                    <a:pt x="200" y="185"/>
                  </a:lnTo>
                  <a:lnTo>
                    <a:pt x="197" y="179"/>
                  </a:lnTo>
                  <a:lnTo>
                    <a:pt x="197" y="185"/>
                  </a:lnTo>
                  <a:lnTo>
                    <a:pt x="218" y="182"/>
                  </a:lnTo>
                  <a:lnTo>
                    <a:pt x="239" y="179"/>
                  </a:lnTo>
                  <a:lnTo>
                    <a:pt x="260" y="176"/>
                  </a:lnTo>
                  <a:lnTo>
                    <a:pt x="281" y="176"/>
                  </a:lnTo>
                  <a:lnTo>
                    <a:pt x="299" y="176"/>
                  </a:lnTo>
                  <a:lnTo>
                    <a:pt x="308" y="176"/>
                  </a:lnTo>
                  <a:lnTo>
                    <a:pt x="308" y="170"/>
                  </a:lnTo>
                  <a:lnTo>
                    <a:pt x="308" y="176"/>
                  </a:lnTo>
                  <a:lnTo>
                    <a:pt x="317" y="179"/>
                  </a:lnTo>
                  <a:lnTo>
                    <a:pt x="323" y="182"/>
                  </a:lnTo>
                  <a:lnTo>
                    <a:pt x="323" y="182"/>
                  </a:lnTo>
                  <a:lnTo>
                    <a:pt x="323" y="182"/>
                  </a:lnTo>
                  <a:lnTo>
                    <a:pt x="332" y="182"/>
                  </a:lnTo>
                  <a:lnTo>
                    <a:pt x="332" y="176"/>
                  </a:lnTo>
                  <a:lnTo>
                    <a:pt x="332" y="182"/>
                  </a:lnTo>
                  <a:lnTo>
                    <a:pt x="344" y="188"/>
                  </a:lnTo>
                  <a:lnTo>
                    <a:pt x="341" y="185"/>
                  </a:lnTo>
                  <a:lnTo>
                    <a:pt x="344" y="188"/>
                  </a:lnTo>
                  <a:lnTo>
                    <a:pt x="356" y="191"/>
                  </a:lnTo>
                  <a:lnTo>
                    <a:pt x="365" y="191"/>
                  </a:lnTo>
                  <a:lnTo>
                    <a:pt x="374" y="191"/>
                  </a:lnTo>
                  <a:lnTo>
                    <a:pt x="380" y="191"/>
                  </a:lnTo>
                  <a:lnTo>
                    <a:pt x="383" y="191"/>
                  </a:lnTo>
                  <a:lnTo>
                    <a:pt x="383" y="191"/>
                  </a:lnTo>
                  <a:lnTo>
                    <a:pt x="392" y="188"/>
                  </a:lnTo>
                  <a:lnTo>
                    <a:pt x="392" y="188"/>
                  </a:lnTo>
                  <a:lnTo>
                    <a:pt x="392" y="185"/>
                  </a:lnTo>
                  <a:lnTo>
                    <a:pt x="398" y="179"/>
                  </a:lnTo>
                  <a:lnTo>
                    <a:pt x="401" y="176"/>
                  </a:lnTo>
                  <a:lnTo>
                    <a:pt x="404" y="176"/>
                  </a:lnTo>
                  <a:lnTo>
                    <a:pt x="404" y="176"/>
                  </a:lnTo>
                  <a:lnTo>
                    <a:pt x="407" y="170"/>
                  </a:lnTo>
                  <a:lnTo>
                    <a:pt x="410" y="165"/>
                  </a:lnTo>
                  <a:lnTo>
                    <a:pt x="410" y="165"/>
                  </a:lnTo>
                  <a:lnTo>
                    <a:pt x="410" y="162"/>
                  </a:lnTo>
                  <a:lnTo>
                    <a:pt x="410" y="156"/>
                  </a:lnTo>
                  <a:lnTo>
                    <a:pt x="410" y="150"/>
                  </a:lnTo>
                  <a:lnTo>
                    <a:pt x="410" y="150"/>
                  </a:lnTo>
                  <a:lnTo>
                    <a:pt x="410" y="150"/>
                  </a:lnTo>
                  <a:lnTo>
                    <a:pt x="407" y="144"/>
                  </a:lnTo>
                  <a:lnTo>
                    <a:pt x="401" y="144"/>
                  </a:lnTo>
                  <a:lnTo>
                    <a:pt x="407" y="144"/>
                  </a:lnTo>
                  <a:lnTo>
                    <a:pt x="407" y="138"/>
                  </a:lnTo>
                  <a:lnTo>
                    <a:pt x="407" y="138"/>
                  </a:lnTo>
                  <a:lnTo>
                    <a:pt x="404" y="135"/>
                  </a:lnTo>
                  <a:lnTo>
                    <a:pt x="398" y="129"/>
                  </a:lnTo>
                  <a:lnTo>
                    <a:pt x="395" y="132"/>
                  </a:lnTo>
                  <a:lnTo>
                    <a:pt x="401" y="132"/>
                  </a:lnTo>
                  <a:lnTo>
                    <a:pt x="398" y="126"/>
                  </a:lnTo>
                  <a:lnTo>
                    <a:pt x="395" y="123"/>
                  </a:lnTo>
                  <a:lnTo>
                    <a:pt x="395" y="123"/>
                  </a:lnTo>
                  <a:lnTo>
                    <a:pt x="386" y="117"/>
                  </a:lnTo>
                  <a:lnTo>
                    <a:pt x="383" y="120"/>
                  </a:lnTo>
                  <a:lnTo>
                    <a:pt x="389" y="120"/>
                  </a:lnTo>
                  <a:lnTo>
                    <a:pt x="386" y="111"/>
                  </a:lnTo>
                  <a:lnTo>
                    <a:pt x="380" y="102"/>
                  </a:lnTo>
                  <a:lnTo>
                    <a:pt x="377" y="90"/>
                  </a:lnTo>
                  <a:lnTo>
                    <a:pt x="374" y="81"/>
                  </a:lnTo>
                  <a:lnTo>
                    <a:pt x="368" y="81"/>
                  </a:lnTo>
                  <a:lnTo>
                    <a:pt x="374" y="81"/>
                  </a:lnTo>
                  <a:lnTo>
                    <a:pt x="374" y="69"/>
                  </a:lnTo>
                  <a:lnTo>
                    <a:pt x="374" y="60"/>
                  </a:lnTo>
                  <a:lnTo>
                    <a:pt x="374" y="51"/>
                  </a:lnTo>
                  <a:lnTo>
                    <a:pt x="368" y="51"/>
                  </a:lnTo>
                  <a:lnTo>
                    <a:pt x="374" y="54"/>
                  </a:lnTo>
                  <a:lnTo>
                    <a:pt x="377" y="45"/>
                  </a:lnTo>
                  <a:lnTo>
                    <a:pt x="380" y="36"/>
                  </a:lnTo>
                  <a:lnTo>
                    <a:pt x="383" y="30"/>
                  </a:lnTo>
                  <a:lnTo>
                    <a:pt x="377" y="27"/>
                  </a:lnTo>
                  <a:lnTo>
                    <a:pt x="380" y="30"/>
                  </a:lnTo>
                  <a:lnTo>
                    <a:pt x="383" y="27"/>
                  </a:lnTo>
                  <a:lnTo>
                    <a:pt x="386" y="24"/>
                  </a:lnTo>
                  <a:lnTo>
                    <a:pt x="389" y="21"/>
                  </a:lnTo>
                  <a:lnTo>
                    <a:pt x="386" y="18"/>
                  </a:lnTo>
                  <a:lnTo>
                    <a:pt x="389" y="24"/>
                  </a:lnTo>
                  <a:lnTo>
                    <a:pt x="395" y="21"/>
                  </a:lnTo>
                  <a:lnTo>
                    <a:pt x="395" y="21"/>
                  </a:lnTo>
                  <a:lnTo>
                    <a:pt x="395" y="18"/>
                  </a:lnTo>
                  <a:lnTo>
                    <a:pt x="398" y="15"/>
                  </a:lnTo>
                  <a:lnTo>
                    <a:pt x="395" y="12"/>
                  </a:lnTo>
                  <a:lnTo>
                    <a:pt x="398" y="18"/>
                  </a:lnTo>
                  <a:lnTo>
                    <a:pt x="404" y="15"/>
                  </a:lnTo>
                  <a:lnTo>
                    <a:pt x="404" y="15"/>
                  </a:lnTo>
                  <a:lnTo>
                    <a:pt x="404" y="12"/>
                  </a:lnTo>
                  <a:lnTo>
                    <a:pt x="407" y="9"/>
                  </a:lnTo>
                  <a:lnTo>
                    <a:pt x="404" y="6"/>
                  </a:lnTo>
                  <a:lnTo>
                    <a:pt x="404" y="12"/>
                  </a:lnTo>
                  <a:lnTo>
                    <a:pt x="410" y="12"/>
                  </a:lnTo>
                  <a:lnTo>
                    <a:pt x="416" y="12"/>
                  </a:lnTo>
                  <a:lnTo>
                    <a:pt x="419" y="12"/>
                  </a:lnTo>
                  <a:lnTo>
                    <a:pt x="419" y="12"/>
                  </a:lnTo>
                  <a:lnTo>
                    <a:pt x="428" y="9"/>
                  </a:lnTo>
                  <a:lnTo>
                    <a:pt x="425" y="3"/>
                  </a:lnTo>
                  <a:lnTo>
                    <a:pt x="425" y="9"/>
                  </a:lnTo>
                  <a:lnTo>
                    <a:pt x="431" y="9"/>
                  </a:lnTo>
                  <a:lnTo>
                    <a:pt x="440" y="9"/>
                  </a:lnTo>
                  <a:lnTo>
                    <a:pt x="446" y="9"/>
                  </a:lnTo>
                  <a:lnTo>
                    <a:pt x="446" y="3"/>
                  </a:lnTo>
                  <a:lnTo>
                    <a:pt x="446" y="9"/>
                  </a:lnTo>
                  <a:lnTo>
                    <a:pt x="452" y="12"/>
                  </a:lnTo>
                  <a:lnTo>
                    <a:pt x="452" y="12"/>
                  </a:lnTo>
                  <a:lnTo>
                    <a:pt x="452" y="12"/>
                  </a:lnTo>
                  <a:lnTo>
                    <a:pt x="461" y="12"/>
                  </a:lnTo>
                  <a:lnTo>
                    <a:pt x="461" y="6"/>
                  </a:lnTo>
                  <a:lnTo>
                    <a:pt x="461" y="12"/>
                  </a:lnTo>
                  <a:lnTo>
                    <a:pt x="467" y="15"/>
                  </a:lnTo>
                  <a:lnTo>
                    <a:pt x="467" y="15"/>
                  </a:lnTo>
                  <a:lnTo>
                    <a:pt x="467" y="15"/>
                  </a:lnTo>
                  <a:lnTo>
                    <a:pt x="473" y="15"/>
                  </a:lnTo>
                  <a:lnTo>
                    <a:pt x="473" y="9"/>
                  </a:lnTo>
                  <a:lnTo>
                    <a:pt x="473" y="15"/>
                  </a:lnTo>
                  <a:lnTo>
                    <a:pt x="479" y="18"/>
                  </a:lnTo>
                  <a:lnTo>
                    <a:pt x="479" y="12"/>
                  </a:lnTo>
                  <a:lnTo>
                    <a:pt x="476" y="15"/>
                  </a:lnTo>
                  <a:lnTo>
                    <a:pt x="479" y="18"/>
                  </a:lnTo>
                  <a:lnTo>
                    <a:pt x="482" y="21"/>
                  </a:lnTo>
                  <a:lnTo>
                    <a:pt x="482" y="21"/>
                  </a:lnTo>
                  <a:lnTo>
                    <a:pt x="488" y="24"/>
                  </a:lnTo>
                  <a:lnTo>
                    <a:pt x="488" y="18"/>
                  </a:lnTo>
                  <a:lnTo>
                    <a:pt x="485" y="21"/>
                  </a:lnTo>
                  <a:lnTo>
                    <a:pt x="488" y="24"/>
                  </a:lnTo>
                  <a:lnTo>
                    <a:pt x="491" y="27"/>
                  </a:lnTo>
                  <a:lnTo>
                    <a:pt x="491" y="27"/>
                  </a:lnTo>
                  <a:lnTo>
                    <a:pt x="497" y="30"/>
                  </a:lnTo>
                  <a:lnTo>
                    <a:pt x="497" y="24"/>
                  </a:lnTo>
                  <a:lnTo>
                    <a:pt x="494" y="27"/>
                  </a:lnTo>
                  <a:lnTo>
                    <a:pt x="497" y="30"/>
                  </a:lnTo>
                  <a:lnTo>
                    <a:pt x="500" y="27"/>
                  </a:lnTo>
                  <a:lnTo>
                    <a:pt x="497" y="30"/>
                  </a:lnTo>
                  <a:lnTo>
                    <a:pt x="503" y="39"/>
                  </a:lnTo>
                  <a:lnTo>
                    <a:pt x="506" y="48"/>
                  </a:lnTo>
                  <a:lnTo>
                    <a:pt x="509" y="57"/>
                  </a:lnTo>
                  <a:lnTo>
                    <a:pt x="512" y="54"/>
                  </a:lnTo>
                  <a:lnTo>
                    <a:pt x="509" y="54"/>
                  </a:lnTo>
                  <a:lnTo>
                    <a:pt x="509" y="63"/>
                  </a:lnTo>
                  <a:lnTo>
                    <a:pt x="509" y="72"/>
                  </a:lnTo>
                  <a:lnTo>
                    <a:pt x="509" y="81"/>
                  </a:lnTo>
                  <a:lnTo>
                    <a:pt x="512" y="81"/>
                  </a:lnTo>
                  <a:lnTo>
                    <a:pt x="509" y="81"/>
                  </a:lnTo>
                  <a:lnTo>
                    <a:pt x="506" y="90"/>
                  </a:lnTo>
                  <a:lnTo>
                    <a:pt x="503" y="99"/>
                  </a:lnTo>
                  <a:lnTo>
                    <a:pt x="497" y="108"/>
                  </a:lnTo>
                  <a:lnTo>
                    <a:pt x="500" y="108"/>
                  </a:lnTo>
                  <a:lnTo>
                    <a:pt x="497" y="105"/>
                  </a:lnTo>
                  <a:lnTo>
                    <a:pt x="491" y="111"/>
                  </a:lnTo>
                  <a:lnTo>
                    <a:pt x="479" y="123"/>
                  </a:lnTo>
                  <a:lnTo>
                    <a:pt x="479" y="126"/>
                  </a:lnTo>
                  <a:lnTo>
                    <a:pt x="479" y="126"/>
                  </a:lnTo>
                  <a:lnTo>
                    <a:pt x="473" y="138"/>
                  </a:lnTo>
                  <a:lnTo>
                    <a:pt x="470" y="144"/>
                  </a:lnTo>
                  <a:lnTo>
                    <a:pt x="473" y="144"/>
                  </a:lnTo>
                  <a:lnTo>
                    <a:pt x="470" y="141"/>
                  </a:lnTo>
                  <a:lnTo>
                    <a:pt x="467" y="144"/>
                  </a:lnTo>
                  <a:lnTo>
                    <a:pt x="467" y="147"/>
                  </a:lnTo>
                  <a:lnTo>
                    <a:pt x="467" y="147"/>
                  </a:lnTo>
                  <a:lnTo>
                    <a:pt x="467" y="153"/>
                  </a:lnTo>
                  <a:lnTo>
                    <a:pt x="467" y="156"/>
                  </a:lnTo>
                  <a:lnTo>
                    <a:pt x="467" y="159"/>
                  </a:lnTo>
                  <a:lnTo>
                    <a:pt x="467" y="165"/>
                  </a:lnTo>
                  <a:lnTo>
                    <a:pt x="467" y="167"/>
                  </a:lnTo>
                  <a:lnTo>
                    <a:pt x="467" y="167"/>
                  </a:lnTo>
                  <a:lnTo>
                    <a:pt x="470" y="170"/>
                  </a:lnTo>
                  <a:lnTo>
                    <a:pt x="473" y="173"/>
                  </a:lnTo>
                  <a:lnTo>
                    <a:pt x="476" y="176"/>
                  </a:lnTo>
                  <a:lnTo>
                    <a:pt x="476" y="176"/>
                  </a:lnTo>
                  <a:lnTo>
                    <a:pt x="482" y="179"/>
                  </a:lnTo>
                  <a:lnTo>
                    <a:pt x="488" y="182"/>
                  </a:lnTo>
                  <a:lnTo>
                    <a:pt x="488" y="176"/>
                  </a:lnTo>
                  <a:lnTo>
                    <a:pt x="485" y="179"/>
                  </a:lnTo>
                  <a:lnTo>
                    <a:pt x="491" y="185"/>
                  </a:lnTo>
                  <a:lnTo>
                    <a:pt x="494" y="188"/>
                  </a:lnTo>
                  <a:lnTo>
                    <a:pt x="494" y="188"/>
                  </a:lnTo>
                  <a:lnTo>
                    <a:pt x="500" y="191"/>
                  </a:lnTo>
                  <a:lnTo>
                    <a:pt x="509" y="194"/>
                  </a:lnTo>
                  <a:lnTo>
                    <a:pt x="503" y="191"/>
                  </a:lnTo>
                  <a:lnTo>
                    <a:pt x="509" y="194"/>
                  </a:lnTo>
                  <a:lnTo>
                    <a:pt x="521" y="197"/>
                  </a:lnTo>
                  <a:lnTo>
                    <a:pt x="533" y="200"/>
                  </a:lnTo>
                  <a:lnTo>
                    <a:pt x="545" y="203"/>
                  </a:lnTo>
                  <a:lnTo>
                    <a:pt x="557" y="206"/>
                  </a:lnTo>
                  <a:lnTo>
                    <a:pt x="572" y="209"/>
                  </a:lnTo>
                  <a:lnTo>
                    <a:pt x="587" y="209"/>
                  </a:lnTo>
                  <a:lnTo>
                    <a:pt x="599" y="209"/>
                  </a:lnTo>
                  <a:lnTo>
                    <a:pt x="614" y="209"/>
                  </a:lnTo>
                  <a:lnTo>
                    <a:pt x="629" y="209"/>
                  </a:lnTo>
                  <a:lnTo>
                    <a:pt x="641" y="209"/>
                  </a:lnTo>
                  <a:lnTo>
                    <a:pt x="653" y="206"/>
                  </a:lnTo>
                  <a:lnTo>
                    <a:pt x="665" y="203"/>
                  </a:lnTo>
                  <a:lnTo>
                    <a:pt x="677" y="200"/>
                  </a:lnTo>
                  <a:lnTo>
                    <a:pt x="680" y="197"/>
                  </a:lnTo>
                  <a:lnTo>
                    <a:pt x="680" y="200"/>
                  </a:lnTo>
                  <a:lnTo>
                    <a:pt x="688" y="194"/>
                  </a:lnTo>
                  <a:lnTo>
                    <a:pt x="697" y="191"/>
                  </a:lnTo>
                  <a:lnTo>
                    <a:pt x="694" y="185"/>
                  </a:lnTo>
                  <a:lnTo>
                    <a:pt x="691" y="185"/>
                  </a:lnTo>
                  <a:lnTo>
                    <a:pt x="691" y="209"/>
                  </a:lnTo>
                  <a:lnTo>
                    <a:pt x="691" y="239"/>
                  </a:lnTo>
                  <a:lnTo>
                    <a:pt x="691" y="275"/>
                  </a:lnTo>
                  <a:lnTo>
                    <a:pt x="691" y="308"/>
                  </a:lnTo>
                  <a:lnTo>
                    <a:pt x="691" y="341"/>
                  </a:lnTo>
                  <a:lnTo>
                    <a:pt x="691" y="374"/>
                  </a:lnTo>
                  <a:lnTo>
                    <a:pt x="691" y="395"/>
                  </a:lnTo>
                  <a:lnTo>
                    <a:pt x="691" y="410"/>
                  </a:lnTo>
                  <a:lnTo>
                    <a:pt x="691" y="416"/>
                  </a:lnTo>
                  <a:lnTo>
                    <a:pt x="691" y="419"/>
                  </a:lnTo>
                  <a:lnTo>
                    <a:pt x="691" y="419"/>
                  </a:lnTo>
                  <a:lnTo>
                    <a:pt x="694" y="422"/>
                  </a:lnTo>
                  <a:lnTo>
                    <a:pt x="697" y="419"/>
                  </a:lnTo>
                  <a:lnTo>
                    <a:pt x="694" y="422"/>
                  </a:lnTo>
                  <a:lnTo>
                    <a:pt x="697" y="428"/>
                  </a:lnTo>
                  <a:lnTo>
                    <a:pt x="697" y="428"/>
                  </a:lnTo>
                  <a:lnTo>
                    <a:pt x="697" y="428"/>
                  </a:lnTo>
                  <a:lnTo>
                    <a:pt x="700" y="431"/>
                  </a:lnTo>
                  <a:lnTo>
                    <a:pt x="703" y="434"/>
                  </a:lnTo>
                  <a:lnTo>
                    <a:pt x="703" y="434"/>
                  </a:lnTo>
                  <a:lnTo>
                    <a:pt x="709" y="437"/>
                  </a:lnTo>
                  <a:lnTo>
                    <a:pt x="709" y="431"/>
                  </a:lnTo>
                  <a:lnTo>
                    <a:pt x="706" y="434"/>
                  </a:lnTo>
                  <a:lnTo>
                    <a:pt x="712" y="440"/>
                  </a:lnTo>
                  <a:lnTo>
                    <a:pt x="715" y="443"/>
                  </a:lnTo>
                  <a:lnTo>
                    <a:pt x="715" y="443"/>
                  </a:lnTo>
                  <a:lnTo>
                    <a:pt x="721" y="446"/>
                  </a:lnTo>
                  <a:lnTo>
                    <a:pt x="721" y="446"/>
                  </a:lnTo>
                  <a:lnTo>
                    <a:pt x="721" y="446"/>
                  </a:lnTo>
                  <a:lnTo>
                    <a:pt x="727" y="446"/>
                  </a:lnTo>
                  <a:lnTo>
                    <a:pt x="727" y="440"/>
                  </a:lnTo>
                  <a:lnTo>
                    <a:pt x="727" y="446"/>
                  </a:lnTo>
                  <a:lnTo>
                    <a:pt x="733" y="449"/>
                  </a:lnTo>
                  <a:lnTo>
                    <a:pt x="733" y="449"/>
                  </a:lnTo>
                  <a:lnTo>
                    <a:pt x="733" y="449"/>
                  </a:lnTo>
                  <a:lnTo>
                    <a:pt x="739" y="449"/>
                  </a:lnTo>
                  <a:lnTo>
                    <a:pt x="748" y="449"/>
                  </a:lnTo>
                  <a:lnTo>
                    <a:pt x="754" y="449"/>
                  </a:lnTo>
                  <a:lnTo>
                    <a:pt x="757" y="449"/>
                  </a:lnTo>
                  <a:lnTo>
                    <a:pt x="757" y="449"/>
                  </a:lnTo>
                  <a:lnTo>
                    <a:pt x="763" y="446"/>
                  </a:lnTo>
                  <a:lnTo>
                    <a:pt x="769" y="443"/>
                  </a:lnTo>
                  <a:lnTo>
                    <a:pt x="769" y="443"/>
                  </a:lnTo>
                  <a:lnTo>
                    <a:pt x="769" y="440"/>
                  </a:lnTo>
                  <a:lnTo>
                    <a:pt x="775" y="434"/>
                  </a:lnTo>
                  <a:lnTo>
                    <a:pt x="781" y="428"/>
                  </a:lnTo>
                  <a:lnTo>
                    <a:pt x="784" y="428"/>
                  </a:lnTo>
                  <a:lnTo>
                    <a:pt x="784" y="428"/>
                  </a:lnTo>
                  <a:lnTo>
                    <a:pt x="787" y="422"/>
                  </a:lnTo>
                  <a:lnTo>
                    <a:pt x="781" y="419"/>
                  </a:lnTo>
                  <a:lnTo>
                    <a:pt x="784" y="422"/>
                  </a:lnTo>
                  <a:lnTo>
                    <a:pt x="787" y="419"/>
                  </a:lnTo>
                  <a:lnTo>
                    <a:pt x="790" y="416"/>
                  </a:lnTo>
                  <a:lnTo>
                    <a:pt x="787" y="413"/>
                  </a:lnTo>
                  <a:lnTo>
                    <a:pt x="787" y="419"/>
                  </a:lnTo>
                  <a:lnTo>
                    <a:pt x="790" y="419"/>
                  </a:lnTo>
                  <a:lnTo>
                    <a:pt x="793" y="419"/>
                  </a:lnTo>
                  <a:lnTo>
                    <a:pt x="793" y="419"/>
                  </a:lnTo>
                  <a:lnTo>
                    <a:pt x="802" y="416"/>
                  </a:lnTo>
                  <a:lnTo>
                    <a:pt x="811" y="413"/>
                  </a:lnTo>
                  <a:lnTo>
                    <a:pt x="808" y="407"/>
                  </a:lnTo>
                  <a:lnTo>
                    <a:pt x="808" y="413"/>
                  </a:lnTo>
                  <a:lnTo>
                    <a:pt x="817" y="413"/>
                  </a:lnTo>
                  <a:lnTo>
                    <a:pt x="829" y="413"/>
                  </a:lnTo>
                  <a:lnTo>
                    <a:pt x="829" y="407"/>
                  </a:lnTo>
                  <a:lnTo>
                    <a:pt x="829" y="413"/>
                  </a:lnTo>
                  <a:lnTo>
                    <a:pt x="838" y="416"/>
                  </a:lnTo>
                  <a:lnTo>
                    <a:pt x="847" y="419"/>
                  </a:lnTo>
                  <a:lnTo>
                    <a:pt x="856" y="425"/>
                  </a:lnTo>
                  <a:lnTo>
                    <a:pt x="865" y="431"/>
                  </a:lnTo>
                  <a:lnTo>
                    <a:pt x="874" y="437"/>
                  </a:lnTo>
                  <a:lnTo>
                    <a:pt x="874" y="431"/>
                  </a:lnTo>
                  <a:lnTo>
                    <a:pt x="871" y="434"/>
                  </a:lnTo>
                  <a:lnTo>
                    <a:pt x="877" y="443"/>
                  </a:lnTo>
                  <a:lnTo>
                    <a:pt x="877" y="443"/>
                  </a:lnTo>
                  <a:lnTo>
                    <a:pt x="877" y="443"/>
                  </a:lnTo>
                  <a:lnTo>
                    <a:pt x="880" y="446"/>
                  </a:lnTo>
                  <a:lnTo>
                    <a:pt x="883" y="443"/>
                  </a:lnTo>
                  <a:lnTo>
                    <a:pt x="880" y="443"/>
                  </a:lnTo>
                  <a:lnTo>
                    <a:pt x="880" y="449"/>
                  </a:lnTo>
                  <a:lnTo>
                    <a:pt x="880" y="452"/>
                  </a:lnTo>
                  <a:lnTo>
                    <a:pt x="880" y="452"/>
                  </a:lnTo>
                  <a:lnTo>
                    <a:pt x="883" y="458"/>
                  </a:lnTo>
                  <a:lnTo>
                    <a:pt x="883" y="458"/>
                  </a:lnTo>
                  <a:lnTo>
                    <a:pt x="883" y="458"/>
                  </a:lnTo>
                  <a:lnTo>
                    <a:pt x="886" y="461"/>
                  </a:lnTo>
                  <a:lnTo>
                    <a:pt x="889" y="458"/>
                  </a:lnTo>
                  <a:lnTo>
                    <a:pt x="886" y="458"/>
                  </a:lnTo>
                  <a:lnTo>
                    <a:pt x="886" y="464"/>
                  </a:lnTo>
                  <a:lnTo>
                    <a:pt x="886" y="470"/>
                  </a:lnTo>
                  <a:lnTo>
                    <a:pt x="886" y="476"/>
                  </a:lnTo>
                  <a:lnTo>
                    <a:pt x="886" y="482"/>
                  </a:lnTo>
                  <a:lnTo>
                    <a:pt x="889" y="482"/>
                  </a:lnTo>
                  <a:lnTo>
                    <a:pt x="886" y="482"/>
                  </a:lnTo>
                  <a:lnTo>
                    <a:pt x="883" y="494"/>
                  </a:lnTo>
                  <a:lnTo>
                    <a:pt x="880" y="503"/>
                  </a:lnTo>
                  <a:lnTo>
                    <a:pt x="874" y="512"/>
                  </a:lnTo>
                  <a:lnTo>
                    <a:pt x="877" y="512"/>
                  </a:lnTo>
                  <a:lnTo>
                    <a:pt x="874" y="509"/>
                  </a:lnTo>
                  <a:lnTo>
                    <a:pt x="868" y="515"/>
                  </a:lnTo>
                  <a:lnTo>
                    <a:pt x="862" y="521"/>
                  </a:lnTo>
                  <a:lnTo>
                    <a:pt x="856" y="527"/>
                  </a:lnTo>
                  <a:lnTo>
                    <a:pt x="859" y="530"/>
                  </a:lnTo>
                  <a:lnTo>
                    <a:pt x="859" y="527"/>
                  </a:lnTo>
                  <a:lnTo>
                    <a:pt x="850" y="530"/>
                  </a:lnTo>
                  <a:lnTo>
                    <a:pt x="844" y="533"/>
                  </a:lnTo>
                  <a:lnTo>
                    <a:pt x="844" y="536"/>
                  </a:lnTo>
                  <a:lnTo>
                    <a:pt x="844" y="533"/>
                  </a:lnTo>
                  <a:lnTo>
                    <a:pt x="835" y="533"/>
                  </a:lnTo>
                  <a:lnTo>
                    <a:pt x="835" y="533"/>
                  </a:lnTo>
                  <a:lnTo>
                    <a:pt x="835" y="533"/>
                  </a:lnTo>
                  <a:lnTo>
                    <a:pt x="826" y="536"/>
                  </a:lnTo>
                  <a:lnTo>
                    <a:pt x="826" y="539"/>
                  </a:lnTo>
                  <a:lnTo>
                    <a:pt x="829" y="536"/>
                  </a:lnTo>
                  <a:lnTo>
                    <a:pt x="820" y="533"/>
                  </a:lnTo>
                  <a:lnTo>
                    <a:pt x="820" y="533"/>
                  </a:lnTo>
                  <a:lnTo>
                    <a:pt x="817" y="533"/>
                  </a:lnTo>
                  <a:lnTo>
                    <a:pt x="811" y="533"/>
                  </a:lnTo>
                  <a:lnTo>
                    <a:pt x="811" y="536"/>
                  </a:lnTo>
                  <a:lnTo>
                    <a:pt x="814" y="533"/>
                  </a:lnTo>
                  <a:lnTo>
                    <a:pt x="805" y="530"/>
                  </a:lnTo>
                  <a:lnTo>
                    <a:pt x="796" y="527"/>
                  </a:lnTo>
                  <a:lnTo>
                    <a:pt x="790" y="524"/>
                  </a:lnTo>
                  <a:lnTo>
                    <a:pt x="787" y="527"/>
                  </a:lnTo>
                  <a:lnTo>
                    <a:pt x="790" y="524"/>
                  </a:lnTo>
                  <a:lnTo>
                    <a:pt x="784" y="518"/>
                  </a:lnTo>
                  <a:lnTo>
                    <a:pt x="781" y="521"/>
                  </a:lnTo>
                  <a:lnTo>
                    <a:pt x="787" y="521"/>
                  </a:lnTo>
                  <a:lnTo>
                    <a:pt x="784" y="515"/>
                  </a:lnTo>
                  <a:lnTo>
                    <a:pt x="781" y="512"/>
                  </a:lnTo>
                  <a:lnTo>
                    <a:pt x="781" y="512"/>
                  </a:lnTo>
                  <a:lnTo>
                    <a:pt x="772" y="506"/>
                  </a:lnTo>
                  <a:lnTo>
                    <a:pt x="766" y="503"/>
                  </a:lnTo>
                  <a:lnTo>
                    <a:pt x="760" y="500"/>
                  </a:lnTo>
                  <a:lnTo>
                    <a:pt x="754" y="497"/>
                  </a:lnTo>
                  <a:lnTo>
                    <a:pt x="748" y="494"/>
                  </a:lnTo>
                  <a:lnTo>
                    <a:pt x="739" y="491"/>
                  </a:lnTo>
                  <a:lnTo>
                    <a:pt x="739" y="491"/>
                  </a:lnTo>
                  <a:lnTo>
                    <a:pt x="736" y="491"/>
                  </a:lnTo>
                  <a:lnTo>
                    <a:pt x="730" y="491"/>
                  </a:lnTo>
                  <a:lnTo>
                    <a:pt x="724" y="491"/>
                  </a:lnTo>
                  <a:lnTo>
                    <a:pt x="718" y="491"/>
                  </a:lnTo>
                  <a:lnTo>
                    <a:pt x="718" y="491"/>
                  </a:lnTo>
                  <a:lnTo>
                    <a:pt x="718" y="491"/>
                  </a:lnTo>
                  <a:lnTo>
                    <a:pt x="712" y="494"/>
                  </a:lnTo>
                  <a:lnTo>
                    <a:pt x="712" y="494"/>
                  </a:lnTo>
                  <a:lnTo>
                    <a:pt x="709" y="494"/>
                  </a:lnTo>
                  <a:lnTo>
                    <a:pt x="706" y="497"/>
                  </a:lnTo>
                  <a:lnTo>
                    <a:pt x="709" y="500"/>
                  </a:lnTo>
                  <a:lnTo>
                    <a:pt x="709" y="497"/>
                  </a:lnTo>
                  <a:lnTo>
                    <a:pt x="703" y="500"/>
                  </a:lnTo>
                  <a:lnTo>
                    <a:pt x="700" y="500"/>
                  </a:lnTo>
                  <a:lnTo>
                    <a:pt x="700" y="503"/>
                  </a:lnTo>
                  <a:lnTo>
                    <a:pt x="697" y="509"/>
                  </a:lnTo>
                  <a:lnTo>
                    <a:pt x="694" y="515"/>
                  </a:lnTo>
                  <a:lnTo>
                    <a:pt x="691" y="524"/>
                  </a:lnTo>
                  <a:lnTo>
                    <a:pt x="691" y="524"/>
                  </a:lnTo>
                  <a:lnTo>
                    <a:pt x="691" y="524"/>
                  </a:lnTo>
                  <a:lnTo>
                    <a:pt x="691" y="542"/>
                  </a:lnTo>
                  <a:lnTo>
                    <a:pt x="688" y="563"/>
                  </a:lnTo>
                  <a:lnTo>
                    <a:pt x="685" y="584"/>
                  </a:lnTo>
                  <a:lnTo>
                    <a:pt x="685" y="608"/>
                  </a:lnTo>
                  <a:lnTo>
                    <a:pt x="685" y="629"/>
                  </a:lnTo>
                  <a:lnTo>
                    <a:pt x="685" y="650"/>
                  </a:lnTo>
                  <a:lnTo>
                    <a:pt x="685" y="659"/>
                  </a:lnTo>
                  <a:lnTo>
                    <a:pt x="685" y="662"/>
                  </a:lnTo>
                  <a:lnTo>
                    <a:pt x="685" y="662"/>
                  </a:lnTo>
                  <a:lnTo>
                    <a:pt x="688" y="670"/>
                  </a:lnTo>
                  <a:lnTo>
                    <a:pt x="691" y="679"/>
                  </a:lnTo>
                  <a:lnTo>
                    <a:pt x="694" y="676"/>
                  </a:lnTo>
                  <a:lnTo>
                    <a:pt x="691" y="676"/>
                  </a:lnTo>
                  <a:lnTo>
                    <a:pt x="691" y="682"/>
                  </a:lnTo>
                  <a:lnTo>
                    <a:pt x="694" y="682"/>
                  </a:lnTo>
                  <a:lnTo>
                    <a:pt x="694" y="679"/>
                  </a:lnTo>
                  <a:lnTo>
                    <a:pt x="680" y="682"/>
                  </a:lnTo>
                  <a:lnTo>
                    <a:pt x="668" y="685"/>
                  </a:lnTo>
                  <a:lnTo>
                    <a:pt x="650" y="685"/>
                  </a:lnTo>
                  <a:lnTo>
                    <a:pt x="635" y="685"/>
                  </a:lnTo>
                  <a:lnTo>
                    <a:pt x="620" y="685"/>
                  </a:lnTo>
                  <a:lnTo>
                    <a:pt x="605" y="685"/>
                  </a:lnTo>
                  <a:lnTo>
                    <a:pt x="590" y="682"/>
                  </a:lnTo>
                  <a:lnTo>
                    <a:pt x="575" y="682"/>
                  </a:lnTo>
                  <a:lnTo>
                    <a:pt x="551" y="679"/>
                  </a:lnTo>
                  <a:lnTo>
                    <a:pt x="530" y="676"/>
                  </a:lnTo>
                  <a:lnTo>
                    <a:pt x="518" y="673"/>
                  </a:lnTo>
                  <a:lnTo>
                    <a:pt x="518" y="676"/>
                  </a:lnTo>
                  <a:lnTo>
                    <a:pt x="521" y="673"/>
                  </a:lnTo>
                  <a:lnTo>
                    <a:pt x="515" y="670"/>
                  </a:lnTo>
                  <a:lnTo>
                    <a:pt x="515" y="670"/>
                  </a:lnTo>
                  <a:lnTo>
                    <a:pt x="512" y="670"/>
                  </a:lnTo>
                  <a:lnTo>
                    <a:pt x="500" y="667"/>
                  </a:lnTo>
                  <a:lnTo>
                    <a:pt x="500" y="670"/>
                  </a:lnTo>
                  <a:lnTo>
                    <a:pt x="503" y="667"/>
                  </a:lnTo>
                  <a:lnTo>
                    <a:pt x="494" y="662"/>
                  </a:lnTo>
                  <a:lnTo>
                    <a:pt x="485" y="656"/>
                  </a:lnTo>
                  <a:lnTo>
                    <a:pt x="482" y="659"/>
                  </a:lnTo>
                  <a:lnTo>
                    <a:pt x="488" y="659"/>
                  </a:lnTo>
                  <a:lnTo>
                    <a:pt x="482" y="650"/>
                  </a:lnTo>
                  <a:lnTo>
                    <a:pt x="482" y="650"/>
                  </a:lnTo>
                  <a:lnTo>
                    <a:pt x="479" y="647"/>
                  </a:lnTo>
                  <a:lnTo>
                    <a:pt x="473" y="641"/>
                  </a:lnTo>
                  <a:lnTo>
                    <a:pt x="470" y="644"/>
                  </a:lnTo>
                  <a:lnTo>
                    <a:pt x="476" y="644"/>
                  </a:lnTo>
                  <a:lnTo>
                    <a:pt x="473" y="635"/>
                  </a:lnTo>
                  <a:lnTo>
                    <a:pt x="470" y="626"/>
                  </a:lnTo>
                  <a:lnTo>
                    <a:pt x="467" y="620"/>
                  </a:lnTo>
                  <a:lnTo>
                    <a:pt x="461" y="620"/>
                  </a:lnTo>
                  <a:lnTo>
                    <a:pt x="467" y="620"/>
                  </a:lnTo>
                  <a:lnTo>
                    <a:pt x="467" y="611"/>
                  </a:lnTo>
                  <a:lnTo>
                    <a:pt x="461" y="611"/>
                  </a:lnTo>
                  <a:lnTo>
                    <a:pt x="467" y="614"/>
                  </a:lnTo>
                  <a:lnTo>
                    <a:pt x="470" y="605"/>
                  </a:lnTo>
                  <a:lnTo>
                    <a:pt x="470" y="605"/>
                  </a:lnTo>
                  <a:lnTo>
                    <a:pt x="470" y="602"/>
                  </a:lnTo>
                  <a:lnTo>
                    <a:pt x="470" y="596"/>
                  </a:lnTo>
                  <a:lnTo>
                    <a:pt x="464" y="596"/>
                  </a:lnTo>
                  <a:lnTo>
                    <a:pt x="470" y="599"/>
                  </a:lnTo>
                  <a:lnTo>
                    <a:pt x="473" y="593"/>
                  </a:lnTo>
                  <a:lnTo>
                    <a:pt x="476" y="584"/>
                  </a:lnTo>
                  <a:lnTo>
                    <a:pt x="479" y="578"/>
                  </a:lnTo>
                  <a:lnTo>
                    <a:pt x="473" y="575"/>
                  </a:lnTo>
                  <a:lnTo>
                    <a:pt x="476" y="578"/>
                  </a:lnTo>
                  <a:lnTo>
                    <a:pt x="482" y="572"/>
                  </a:lnTo>
                  <a:lnTo>
                    <a:pt x="479" y="569"/>
                  </a:lnTo>
                  <a:lnTo>
                    <a:pt x="482" y="575"/>
                  </a:lnTo>
                  <a:lnTo>
                    <a:pt x="488" y="572"/>
                  </a:lnTo>
                  <a:lnTo>
                    <a:pt x="488" y="572"/>
                  </a:lnTo>
                  <a:lnTo>
                    <a:pt x="488" y="569"/>
                  </a:lnTo>
                  <a:lnTo>
                    <a:pt x="494" y="563"/>
                  </a:lnTo>
                  <a:lnTo>
                    <a:pt x="500" y="557"/>
                  </a:lnTo>
                  <a:lnTo>
                    <a:pt x="503" y="557"/>
                  </a:lnTo>
                  <a:lnTo>
                    <a:pt x="503" y="557"/>
                  </a:lnTo>
                  <a:lnTo>
                    <a:pt x="506" y="548"/>
                  </a:lnTo>
                  <a:lnTo>
                    <a:pt x="509" y="539"/>
                  </a:lnTo>
                  <a:lnTo>
                    <a:pt x="512" y="530"/>
                  </a:lnTo>
                  <a:lnTo>
                    <a:pt x="512" y="530"/>
                  </a:lnTo>
                  <a:lnTo>
                    <a:pt x="512" y="527"/>
                  </a:lnTo>
                  <a:lnTo>
                    <a:pt x="512" y="515"/>
                  </a:lnTo>
                  <a:lnTo>
                    <a:pt x="512" y="506"/>
                  </a:lnTo>
                  <a:lnTo>
                    <a:pt x="512" y="494"/>
                  </a:lnTo>
                  <a:lnTo>
                    <a:pt x="512" y="494"/>
                  </a:lnTo>
                  <a:lnTo>
                    <a:pt x="512" y="494"/>
                  </a:lnTo>
                  <a:lnTo>
                    <a:pt x="509" y="485"/>
                  </a:lnTo>
                  <a:lnTo>
                    <a:pt x="506" y="476"/>
                  </a:lnTo>
                  <a:lnTo>
                    <a:pt x="503" y="470"/>
                  </a:lnTo>
                  <a:lnTo>
                    <a:pt x="503" y="470"/>
                  </a:lnTo>
                  <a:lnTo>
                    <a:pt x="500" y="467"/>
                  </a:lnTo>
                  <a:lnTo>
                    <a:pt x="497" y="464"/>
                  </a:lnTo>
                  <a:lnTo>
                    <a:pt x="494" y="467"/>
                  </a:lnTo>
                  <a:lnTo>
                    <a:pt x="500" y="467"/>
                  </a:lnTo>
                  <a:lnTo>
                    <a:pt x="497" y="461"/>
                  </a:lnTo>
                  <a:lnTo>
                    <a:pt x="494" y="458"/>
                  </a:lnTo>
                  <a:lnTo>
                    <a:pt x="494" y="458"/>
                  </a:lnTo>
                  <a:lnTo>
                    <a:pt x="488" y="455"/>
                  </a:lnTo>
                  <a:lnTo>
                    <a:pt x="482" y="452"/>
                  </a:lnTo>
                  <a:lnTo>
                    <a:pt x="479" y="455"/>
                  </a:lnTo>
                  <a:lnTo>
                    <a:pt x="482" y="452"/>
                  </a:lnTo>
                  <a:lnTo>
                    <a:pt x="479" y="449"/>
                  </a:lnTo>
                  <a:lnTo>
                    <a:pt x="479" y="449"/>
                  </a:lnTo>
                  <a:lnTo>
                    <a:pt x="479" y="449"/>
                  </a:lnTo>
                  <a:lnTo>
                    <a:pt x="473" y="446"/>
                  </a:lnTo>
                  <a:lnTo>
                    <a:pt x="473" y="446"/>
                  </a:lnTo>
                  <a:lnTo>
                    <a:pt x="470" y="446"/>
                  </a:lnTo>
                  <a:lnTo>
                    <a:pt x="464" y="446"/>
                  </a:lnTo>
                  <a:lnTo>
                    <a:pt x="464" y="449"/>
                  </a:lnTo>
                  <a:lnTo>
                    <a:pt x="467" y="446"/>
                  </a:lnTo>
                  <a:lnTo>
                    <a:pt x="458" y="443"/>
                  </a:lnTo>
                  <a:lnTo>
                    <a:pt x="452" y="440"/>
                  </a:lnTo>
                  <a:lnTo>
                    <a:pt x="452" y="440"/>
                  </a:lnTo>
                  <a:lnTo>
                    <a:pt x="449" y="440"/>
                  </a:lnTo>
                  <a:lnTo>
                    <a:pt x="440" y="440"/>
                  </a:lnTo>
                  <a:lnTo>
                    <a:pt x="431" y="440"/>
                  </a:lnTo>
                  <a:lnTo>
                    <a:pt x="425" y="440"/>
                  </a:lnTo>
                  <a:lnTo>
                    <a:pt x="416" y="440"/>
                  </a:lnTo>
                  <a:lnTo>
                    <a:pt x="416" y="440"/>
                  </a:lnTo>
                  <a:lnTo>
                    <a:pt x="416" y="440"/>
                  </a:lnTo>
                  <a:lnTo>
                    <a:pt x="407" y="443"/>
                  </a:lnTo>
                  <a:lnTo>
                    <a:pt x="407" y="446"/>
                  </a:lnTo>
                  <a:lnTo>
                    <a:pt x="407" y="443"/>
                  </a:lnTo>
                  <a:lnTo>
                    <a:pt x="401" y="443"/>
                  </a:lnTo>
                  <a:lnTo>
                    <a:pt x="401" y="443"/>
                  </a:lnTo>
                  <a:lnTo>
                    <a:pt x="401" y="443"/>
                  </a:lnTo>
                  <a:lnTo>
                    <a:pt x="395" y="446"/>
                  </a:lnTo>
                  <a:lnTo>
                    <a:pt x="389" y="449"/>
                  </a:lnTo>
                  <a:lnTo>
                    <a:pt x="383" y="452"/>
                  </a:lnTo>
                  <a:lnTo>
                    <a:pt x="383" y="452"/>
                  </a:lnTo>
                  <a:lnTo>
                    <a:pt x="380" y="452"/>
                  </a:lnTo>
                  <a:lnTo>
                    <a:pt x="377" y="455"/>
                  </a:lnTo>
                  <a:lnTo>
                    <a:pt x="380" y="458"/>
                  </a:lnTo>
                  <a:lnTo>
                    <a:pt x="380" y="455"/>
                  </a:lnTo>
                  <a:lnTo>
                    <a:pt x="374" y="455"/>
                  </a:lnTo>
                  <a:lnTo>
                    <a:pt x="374" y="455"/>
                  </a:lnTo>
                  <a:lnTo>
                    <a:pt x="371" y="455"/>
                  </a:lnTo>
                  <a:lnTo>
                    <a:pt x="368" y="458"/>
                  </a:lnTo>
                  <a:lnTo>
                    <a:pt x="368" y="461"/>
                  </a:lnTo>
                  <a:lnTo>
                    <a:pt x="368" y="461"/>
                  </a:lnTo>
                  <a:lnTo>
                    <a:pt x="365" y="467"/>
                  </a:lnTo>
                  <a:lnTo>
                    <a:pt x="368" y="467"/>
                  </a:lnTo>
                  <a:lnTo>
                    <a:pt x="368" y="464"/>
                  </a:lnTo>
                  <a:lnTo>
                    <a:pt x="362" y="467"/>
                  </a:lnTo>
                  <a:lnTo>
                    <a:pt x="359" y="467"/>
                  </a:lnTo>
                  <a:lnTo>
                    <a:pt x="359" y="470"/>
                  </a:lnTo>
                  <a:lnTo>
                    <a:pt x="353" y="479"/>
                  </a:lnTo>
                  <a:lnTo>
                    <a:pt x="350" y="488"/>
                  </a:lnTo>
                  <a:lnTo>
                    <a:pt x="347" y="497"/>
                  </a:lnTo>
                  <a:lnTo>
                    <a:pt x="347" y="497"/>
                  </a:lnTo>
                  <a:lnTo>
                    <a:pt x="347" y="497"/>
                  </a:lnTo>
                  <a:lnTo>
                    <a:pt x="347" y="506"/>
                  </a:lnTo>
                  <a:lnTo>
                    <a:pt x="347" y="515"/>
                  </a:lnTo>
                  <a:lnTo>
                    <a:pt x="347" y="527"/>
                  </a:lnTo>
                  <a:lnTo>
                    <a:pt x="347" y="530"/>
                  </a:lnTo>
                  <a:lnTo>
                    <a:pt x="347" y="530"/>
                  </a:lnTo>
                  <a:lnTo>
                    <a:pt x="350" y="539"/>
                  </a:lnTo>
                  <a:lnTo>
                    <a:pt x="353" y="548"/>
                  </a:lnTo>
                  <a:lnTo>
                    <a:pt x="353" y="548"/>
                  </a:lnTo>
                  <a:lnTo>
                    <a:pt x="353" y="548"/>
                  </a:lnTo>
                  <a:lnTo>
                    <a:pt x="359" y="554"/>
                  </a:lnTo>
                  <a:lnTo>
                    <a:pt x="362" y="551"/>
                  </a:lnTo>
                  <a:lnTo>
                    <a:pt x="359" y="554"/>
                  </a:lnTo>
                  <a:lnTo>
                    <a:pt x="365" y="563"/>
                  </a:lnTo>
                  <a:lnTo>
                    <a:pt x="365" y="563"/>
                  </a:lnTo>
                  <a:lnTo>
                    <a:pt x="368" y="566"/>
                  </a:lnTo>
                  <a:lnTo>
                    <a:pt x="377" y="572"/>
                  </a:lnTo>
                  <a:lnTo>
                    <a:pt x="377" y="566"/>
                  </a:lnTo>
                  <a:lnTo>
                    <a:pt x="374" y="569"/>
                  </a:lnTo>
                  <a:lnTo>
                    <a:pt x="377" y="578"/>
                  </a:lnTo>
                  <a:lnTo>
                    <a:pt x="377" y="578"/>
                  </a:lnTo>
                  <a:lnTo>
                    <a:pt x="377" y="578"/>
                  </a:lnTo>
                  <a:lnTo>
                    <a:pt x="383" y="584"/>
                  </a:lnTo>
                  <a:lnTo>
                    <a:pt x="386" y="581"/>
                  </a:lnTo>
                  <a:lnTo>
                    <a:pt x="383" y="584"/>
                  </a:lnTo>
                  <a:lnTo>
                    <a:pt x="386" y="593"/>
                  </a:lnTo>
                  <a:lnTo>
                    <a:pt x="389" y="590"/>
                  </a:lnTo>
                  <a:lnTo>
                    <a:pt x="386" y="590"/>
                  </a:lnTo>
                  <a:lnTo>
                    <a:pt x="386" y="599"/>
                  </a:lnTo>
                  <a:lnTo>
                    <a:pt x="386" y="608"/>
                  </a:lnTo>
                  <a:lnTo>
                    <a:pt x="386" y="614"/>
                  </a:lnTo>
                  <a:lnTo>
                    <a:pt x="389" y="614"/>
                  </a:lnTo>
                  <a:lnTo>
                    <a:pt x="386" y="614"/>
                  </a:lnTo>
                  <a:lnTo>
                    <a:pt x="383" y="623"/>
                  </a:lnTo>
                  <a:lnTo>
                    <a:pt x="380" y="632"/>
                  </a:lnTo>
                  <a:lnTo>
                    <a:pt x="374" y="641"/>
                  </a:lnTo>
                  <a:lnTo>
                    <a:pt x="377" y="641"/>
                  </a:lnTo>
                  <a:lnTo>
                    <a:pt x="374" y="638"/>
                  </a:lnTo>
                  <a:lnTo>
                    <a:pt x="368" y="644"/>
                  </a:lnTo>
                  <a:lnTo>
                    <a:pt x="362" y="650"/>
                  </a:lnTo>
                  <a:lnTo>
                    <a:pt x="365" y="653"/>
                  </a:lnTo>
                  <a:lnTo>
                    <a:pt x="365" y="650"/>
                  </a:lnTo>
                  <a:lnTo>
                    <a:pt x="353" y="656"/>
                  </a:lnTo>
                  <a:lnTo>
                    <a:pt x="353" y="656"/>
                  </a:lnTo>
                  <a:lnTo>
                    <a:pt x="350" y="656"/>
                  </a:lnTo>
                  <a:lnTo>
                    <a:pt x="341" y="664"/>
                  </a:lnTo>
                  <a:lnTo>
                    <a:pt x="344" y="667"/>
                  </a:lnTo>
                  <a:lnTo>
                    <a:pt x="344" y="664"/>
                  </a:lnTo>
                  <a:lnTo>
                    <a:pt x="332" y="667"/>
                  </a:lnTo>
                  <a:lnTo>
                    <a:pt x="317" y="670"/>
                  </a:lnTo>
                  <a:lnTo>
                    <a:pt x="308" y="670"/>
                  </a:lnTo>
                  <a:lnTo>
                    <a:pt x="293" y="670"/>
                  </a:lnTo>
                  <a:lnTo>
                    <a:pt x="275" y="670"/>
                  </a:lnTo>
                  <a:lnTo>
                    <a:pt x="257" y="670"/>
                  </a:lnTo>
                  <a:lnTo>
                    <a:pt x="239" y="670"/>
                  </a:lnTo>
                  <a:lnTo>
                    <a:pt x="218" y="670"/>
                  </a:lnTo>
                  <a:lnTo>
                    <a:pt x="197" y="670"/>
                  </a:lnTo>
                  <a:lnTo>
                    <a:pt x="177" y="670"/>
                  </a:lnTo>
                  <a:lnTo>
                    <a:pt x="177" y="673"/>
                  </a:lnTo>
                  <a:lnTo>
                    <a:pt x="183" y="676"/>
                  </a:lnTo>
                  <a:lnTo>
                    <a:pt x="185" y="667"/>
                  </a:lnTo>
                  <a:lnTo>
                    <a:pt x="188" y="656"/>
                  </a:lnTo>
                  <a:lnTo>
                    <a:pt x="191" y="644"/>
                  </a:lnTo>
                  <a:lnTo>
                    <a:pt x="194" y="632"/>
                  </a:lnTo>
                  <a:lnTo>
                    <a:pt x="194" y="632"/>
                  </a:lnTo>
                  <a:lnTo>
                    <a:pt x="194" y="629"/>
                  </a:lnTo>
                  <a:lnTo>
                    <a:pt x="194" y="617"/>
                  </a:lnTo>
                  <a:lnTo>
                    <a:pt x="188" y="617"/>
                  </a:lnTo>
                  <a:lnTo>
                    <a:pt x="194" y="620"/>
                  </a:lnTo>
                  <a:lnTo>
                    <a:pt x="197" y="608"/>
                  </a:lnTo>
                  <a:lnTo>
                    <a:pt x="197" y="608"/>
                  </a:lnTo>
                  <a:lnTo>
                    <a:pt x="197" y="605"/>
                  </a:lnTo>
                  <a:lnTo>
                    <a:pt x="197" y="593"/>
                  </a:lnTo>
                  <a:lnTo>
                    <a:pt x="197" y="581"/>
                  </a:lnTo>
                  <a:lnTo>
                    <a:pt x="197" y="569"/>
                  </a:lnTo>
                  <a:lnTo>
                    <a:pt x="197" y="557"/>
                  </a:lnTo>
                  <a:lnTo>
                    <a:pt x="197" y="557"/>
                  </a:lnTo>
                  <a:lnTo>
                    <a:pt x="197" y="557"/>
                  </a:lnTo>
                  <a:lnTo>
                    <a:pt x="194" y="545"/>
                  </a:lnTo>
                  <a:lnTo>
                    <a:pt x="188" y="545"/>
                  </a:lnTo>
                  <a:lnTo>
                    <a:pt x="194" y="545"/>
                  </a:lnTo>
                  <a:lnTo>
                    <a:pt x="194" y="533"/>
                  </a:lnTo>
                  <a:lnTo>
                    <a:pt x="194" y="533"/>
                  </a:lnTo>
                  <a:lnTo>
                    <a:pt x="194" y="533"/>
                  </a:lnTo>
                  <a:lnTo>
                    <a:pt x="191" y="524"/>
                  </a:lnTo>
                  <a:lnTo>
                    <a:pt x="188" y="515"/>
                  </a:lnTo>
                  <a:lnTo>
                    <a:pt x="185" y="506"/>
                  </a:lnTo>
                  <a:lnTo>
                    <a:pt x="183" y="500"/>
                  </a:lnTo>
                  <a:lnTo>
                    <a:pt x="180" y="491"/>
                  </a:lnTo>
                  <a:lnTo>
                    <a:pt x="180" y="491"/>
                  </a:lnTo>
                  <a:lnTo>
                    <a:pt x="177" y="488"/>
                  </a:lnTo>
                  <a:lnTo>
                    <a:pt x="174" y="485"/>
                  </a:lnTo>
                  <a:lnTo>
                    <a:pt x="171" y="488"/>
                  </a:lnTo>
                  <a:lnTo>
                    <a:pt x="177" y="488"/>
                  </a:lnTo>
                  <a:lnTo>
                    <a:pt x="174" y="482"/>
                  </a:lnTo>
                  <a:lnTo>
                    <a:pt x="174" y="482"/>
                  </a:lnTo>
                  <a:lnTo>
                    <a:pt x="171" y="479"/>
                  </a:lnTo>
                  <a:lnTo>
                    <a:pt x="168" y="476"/>
                  </a:lnTo>
                  <a:lnTo>
                    <a:pt x="168" y="476"/>
                  </a:lnTo>
                  <a:lnTo>
                    <a:pt x="168" y="476"/>
                  </a:lnTo>
                  <a:lnTo>
                    <a:pt x="162" y="473"/>
                  </a:lnTo>
                  <a:lnTo>
                    <a:pt x="162" y="473"/>
                  </a:lnTo>
                  <a:lnTo>
                    <a:pt x="159" y="473"/>
                  </a:lnTo>
                  <a:lnTo>
                    <a:pt x="156" y="473"/>
                  </a:lnTo>
                  <a:lnTo>
                    <a:pt x="156" y="476"/>
                  </a:lnTo>
                  <a:lnTo>
                    <a:pt x="159" y="473"/>
                  </a:lnTo>
                  <a:lnTo>
                    <a:pt x="156" y="470"/>
                  </a:lnTo>
                  <a:lnTo>
                    <a:pt x="156" y="470"/>
                  </a:lnTo>
                  <a:lnTo>
                    <a:pt x="153" y="470"/>
                  </a:lnTo>
                  <a:lnTo>
                    <a:pt x="147" y="470"/>
                  </a:lnTo>
                  <a:lnTo>
                    <a:pt x="138" y="470"/>
                  </a:lnTo>
                  <a:lnTo>
                    <a:pt x="126" y="473"/>
                  </a:lnTo>
                  <a:lnTo>
                    <a:pt x="120" y="473"/>
                  </a:lnTo>
                  <a:lnTo>
                    <a:pt x="126" y="473"/>
                  </a:lnTo>
                  <a:lnTo>
                    <a:pt x="117" y="476"/>
                  </a:lnTo>
                  <a:lnTo>
                    <a:pt x="102" y="482"/>
                  </a:lnTo>
                  <a:lnTo>
                    <a:pt x="93" y="485"/>
                  </a:lnTo>
                  <a:lnTo>
                    <a:pt x="93" y="488"/>
                  </a:lnTo>
                  <a:lnTo>
                    <a:pt x="93" y="485"/>
                  </a:lnTo>
                  <a:lnTo>
                    <a:pt x="87" y="485"/>
                  </a:lnTo>
                  <a:lnTo>
                    <a:pt x="87" y="485"/>
                  </a:lnTo>
                  <a:lnTo>
                    <a:pt x="87" y="485"/>
                  </a:lnTo>
                  <a:lnTo>
                    <a:pt x="81" y="488"/>
                  </a:lnTo>
                  <a:lnTo>
                    <a:pt x="81" y="491"/>
                  </a:lnTo>
                  <a:lnTo>
                    <a:pt x="81" y="488"/>
                  </a:lnTo>
                  <a:lnTo>
                    <a:pt x="72" y="488"/>
                  </a:lnTo>
                  <a:lnTo>
                    <a:pt x="66" y="488"/>
                  </a:lnTo>
                  <a:lnTo>
                    <a:pt x="60" y="488"/>
                  </a:lnTo>
                  <a:lnTo>
                    <a:pt x="54" y="488"/>
                  </a:lnTo>
                  <a:lnTo>
                    <a:pt x="54" y="491"/>
                  </a:lnTo>
                  <a:lnTo>
                    <a:pt x="57" y="488"/>
                  </a:lnTo>
                  <a:lnTo>
                    <a:pt x="51" y="485"/>
                  </a:lnTo>
                  <a:lnTo>
                    <a:pt x="51" y="485"/>
                  </a:lnTo>
                  <a:lnTo>
                    <a:pt x="48" y="485"/>
                  </a:lnTo>
                  <a:lnTo>
                    <a:pt x="42" y="485"/>
                  </a:lnTo>
                  <a:lnTo>
                    <a:pt x="42" y="488"/>
                  </a:lnTo>
                  <a:lnTo>
                    <a:pt x="45" y="485"/>
                  </a:lnTo>
                  <a:lnTo>
                    <a:pt x="39" y="482"/>
                  </a:lnTo>
                  <a:lnTo>
                    <a:pt x="36" y="485"/>
                  </a:lnTo>
                  <a:lnTo>
                    <a:pt x="39" y="482"/>
                  </a:lnTo>
                  <a:lnTo>
                    <a:pt x="36" y="479"/>
                  </a:lnTo>
                  <a:lnTo>
                    <a:pt x="36" y="479"/>
                  </a:lnTo>
                  <a:lnTo>
                    <a:pt x="33" y="479"/>
                  </a:lnTo>
                  <a:lnTo>
                    <a:pt x="30" y="479"/>
                  </a:lnTo>
                  <a:lnTo>
                    <a:pt x="30" y="482"/>
                  </a:lnTo>
                  <a:lnTo>
                    <a:pt x="33" y="479"/>
                  </a:lnTo>
                  <a:lnTo>
                    <a:pt x="24" y="473"/>
                  </a:lnTo>
                  <a:lnTo>
                    <a:pt x="21" y="476"/>
                  </a:lnTo>
                  <a:lnTo>
                    <a:pt x="27" y="476"/>
                  </a:lnTo>
                  <a:lnTo>
                    <a:pt x="21" y="467"/>
                  </a:lnTo>
                  <a:lnTo>
                    <a:pt x="18" y="461"/>
                  </a:lnTo>
                  <a:lnTo>
                    <a:pt x="12" y="452"/>
                  </a:lnTo>
                  <a:lnTo>
                    <a:pt x="9" y="443"/>
                  </a:lnTo>
                  <a:lnTo>
                    <a:pt x="3" y="443"/>
                  </a:lnTo>
                  <a:lnTo>
                    <a:pt x="9" y="443"/>
                  </a:lnTo>
                  <a:lnTo>
                    <a:pt x="9" y="437"/>
                  </a:lnTo>
                  <a:lnTo>
                    <a:pt x="9" y="428"/>
                  </a:lnTo>
                  <a:lnTo>
                    <a:pt x="9" y="419"/>
                  </a:lnTo>
                  <a:lnTo>
                    <a:pt x="3" y="419"/>
                  </a:lnTo>
                  <a:lnTo>
                    <a:pt x="9" y="422"/>
                  </a:lnTo>
                  <a:lnTo>
                    <a:pt x="12" y="416"/>
                  </a:lnTo>
                  <a:lnTo>
                    <a:pt x="6" y="413"/>
                  </a:lnTo>
                  <a:lnTo>
                    <a:pt x="9" y="416"/>
                  </a:lnTo>
                  <a:lnTo>
                    <a:pt x="12" y="413"/>
                  </a:lnTo>
                  <a:lnTo>
                    <a:pt x="15" y="413"/>
                  </a:lnTo>
                  <a:lnTo>
                    <a:pt x="15" y="413"/>
                  </a:lnTo>
                  <a:lnTo>
                    <a:pt x="21" y="404"/>
                  </a:lnTo>
                  <a:lnTo>
                    <a:pt x="27" y="395"/>
                  </a:lnTo>
                  <a:lnTo>
                    <a:pt x="21" y="392"/>
                  </a:lnTo>
                  <a:lnTo>
                    <a:pt x="24" y="395"/>
                  </a:lnTo>
                  <a:lnTo>
                    <a:pt x="30" y="389"/>
                  </a:lnTo>
                  <a:lnTo>
                    <a:pt x="27" y="386"/>
                  </a:lnTo>
                  <a:lnTo>
                    <a:pt x="30" y="392"/>
                  </a:lnTo>
                  <a:lnTo>
                    <a:pt x="36" y="389"/>
                  </a:lnTo>
                  <a:lnTo>
                    <a:pt x="36" y="386"/>
                  </a:lnTo>
                  <a:lnTo>
                    <a:pt x="39" y="386"/>
                  </a:lnTo>
                  <a:lnTo>
                    <a:pt x="42" y="380"/>
                  </a:lnTo>
                  <a:lnTo>
                    <a:pt x="36" y="377"/>
                  </a:lnTo>
                  <a:lnTo>
                    <a:pt x="39" y="383"/>
                  </a:lnTo>
                  <a:lnTo>
                    <a:pt x="45" y="380"/>
                  </a:lnTo>
                  <a:lnTo>
                    <a:pt x="42" y="374"/>
                  </a:lnTo>
                  <a:lnTo>
                    <a:pt x="42" y="380"/>
                  </a:lnTo>
                  <a:lnTo>
                    <a:pt x="48" y="380"/>
                  </a:lnTo>
                  <a:lnTo>
                    <a:pt x="51" y="380"/>
                  </a:lnTo>
                  <a:lnTo>
                    <a:pt x="51" y="380"/>
                  </a:lnTo>
                  <a:lnTo>
                    <a:pt x="57" y="377"/>
                  </a:lnTo>
                  <a:lnTo>
                    <a:pt x="54" y="371"/>
                  </a:lnTo>
                  <a:lnTo>
                    <a:pt x="54" y="377"/>
                  </a:lnTo>
                  <a:lnTo>
                    <a:pt x="60" y="377"/>
                  </a:lnTo>
                  <a:lnTo>
                    <a:pt x="66" y="377"/>
                  </a:lnTo>
                  <a:lnTo>
                    <a:pt x="66" y="371"/>
                  </a:lnTo>
                  <a:lnTo>
                    <a:pt x="63" y="374"/>
                  </a:lnTo>
                  <a:lnTo>
                    <a:pt x="66" y="377"/>
                  </a:lnTo>
                  <a:lnTo>
                    <a:pt x="69" y="380"/>
                  </a:lnTo>
                  <a:lnTo>
                    <a:pt x="69" y="380"/>
                  </a:lnTo>
                  <a:lnTo>
                    <a:pt x="75" y="380"/>
                  </a:lnTo>
                  <a:lnTo>
                    <a:pt x="87" y="383"/>
                  </a:lnTo>
                  <a:lnTo>
                    <a:pt x="87" y="377"/>
                  </a:lnTo>
                  <a:lnTo>
                    <a:pt x="87" y="383"/>
                  </a:lnTo>
                  <a:lnTo>
                    <a:pt x="96" y="389"/>
                  </a:lnTo>
                  <a:lnTo>
                    <a:pt x="108" y="395"/>
                  </a:lnTo>
                  <a:lnTo>
                    <a:pt x="117" y="401"/>
                  </a:lnTo>
                  <a:lnTo>
                    <a:pt x="126" y="404"/>
                  </a:lnTo>
                  <a:lnTo>
                    <a:pt x="138" y="410"/>
                  </a:lnTo>
                  <a:lnTo>
                    <a:pt x="138" y="410"/>
                  </a:lnTo>
                  <a:lnTo>
                    <a:pt x="138" y="410"/>
                  </a:lnTo>
                  <a:lnTo>
                    <a:pt x="144" y="410"/>
                  </a:lnTo>
                  <a:lnTo>
                    <a:pt x="144" y="404"/>
                  </a:lnTo>
                  <a:lnTo>
                    <a:pt x="141" y="407"/>
                  </a:lnTo>
                  <a:lnTo>
                    <a:pt x="144" y="410"/>
                  </a:lnTo>
                  <a:lnTo>
                    <a:pt x="147" y="413"/>
                  </a:lnTo>
                  <a:lnTo>
                    <a:pt x="147" y="413"/>
                  </a:lnTo>
                  <a:lnTo>
                    <a:pt x="153" y="413"/>
                  </a:lnTo>
                  <a:lnTo>
                    <a:pt x="159" y="413"/>
                  </a:lnTo>
                  <a:lnTo>
                    <a:pt x="162" y="413"/>
                  </a:lnTo>
                  <a:lnTo>
                    <a:pt x="162" y="410"/>
                  </a:lnTo>
                  <a:lnTo>
                    <a:pt x="165" y="407"/>
                  </a:lnTo>
                  <a:lnTo>
                    <a:pt x="162" y="404"/>
                  </a:lnTo>
                  <a:lnTo>
                    <a:pt x="165" y="410"/>
                  </a:lnTo>
                  <a:lnTo>
                    <a:pt x="171" y="407"/>
                  </a:lnTo>
                  <a:lnTo>
                    <a:pt x="177" y="404"/>
                  </a:lnTo>
                  <a:lnTo>
                    <a:pt x="177" y="404"/>
                  </a:lnTo>
                  <a:lnTo>
                    <a:pt x="177" y="401"/>
                  </a:lnTo>
                  <a:lnTo>
                    <a:pt x="180" y="398"/>
                  </a:lnTo>
                  <a:close/>
                </a:path>
              </a:pathLst>
            </a:custGeom>
            <a:grpFill/>
            <a:ln w="9525">
              <a:solidFill>
                <a:schemeClr val="tx1"/>
              </a:solidFill>
              <a:round/>
              <a:headEnd/>
              <a:tailEnd/>
            </a:ln>
          </p:spPr>
          <p:txBody>
            <a:bodyPr/>
            <a:lstStyle/>
            <a:p>
              <a:endParaRPr lang="en-US" dirty="0"/>
            </a:p>
          </p:txBody>
        </p:sp>
      </p:grpSp>
      <p:grpSp>
        <p:nvGrpSpPr>
          <p:cNvPr id="6" name="Group 13"/>
          <p:cNvGrpSpPr>
            <a:grpSpLocks/>
          </p:cNvGrpSpPr>
          <p:nvPr/>
        </p:nvGrpSpPr>
        <p:grpSpPr bwMode="auto">
          <a:xfrm>
            <a:off x="5839679" y="3690464"/>
            <a:ext cx="1060951" cy="1945952"/>
            <a:chOff x="4203" y="2060"/>
            <a:chExt cx="541" cy="889"/>
          </a:xfrm>
          <a:solidFill>
            <a:schemeClr val="accent1">
              <a:lumMod val="75000"/>
            </a:schemeClr>
          </a:solidFill>
        </p:grpSpPr>
        <p:sp>
          <p:nvSpPr>
            <p:cNvPr id="14" name="Freeform 14"/>
            <p:cNvSpPr>
              <a:spLocks/>
            </p:cNvSpPr>
            <p:nvPr/>
          </p:nvSpPr>
          <p:spPr bwMode="auto">
            <a:xfrm>
              <a:off x="4206" y="2063"/>
              <a:ext cx="532" cy="880"/>
            </a:xfrm>
            <a:custGeom>
              <a:avLst/>
              <a:gdLst/>
              <a:ahLst/>
              <a:cxnLst>
                <a:cxn ang="0">
                  <a:pos x="113" y="416"/>
                </a:cxn>
                <a:cxn ang="0">
                  <a:pos x="170" y="425"/>
                </a:cxn>
                <a:cxn ang="0">
                  <a:pos x="200" y="461"/>
                </a:cxn>
                <a:cxn ang="0">
                  <a:pos x="200" y="497"/>
                </a:cxn>
                <a:cxn ang="0">
                  <a:pos x="164" y="539"/>
                </a:cxn>
                <a:cxn ang="0">
                  <a:pos x="113" y="539"/>
                </a:cxn>
                <a:cxn ang="0">
                  <a:pos x="77" y="512"/>
                </a:cxn>
                <a:cxn ang="0">
                  <a:pos x="38" y="500"/>
                </a:cxn>
                <a:cxn ang="0">
                  <a:pos x="9" y="521"/>
                </a:cxn>
                <a:cxn ang="0">
                  <a:pos x="0" y="635"/>
                </a:cxn>
                <a:cxn ang="0">
                  <a:pos x="24" y="685"/>
                </a:cxn>
                <a:cxn ang="0">
                  <a:pos x="164" y="679"/>
                </a:cxn>
                <a:cxn ang="0">
                  <a:pos x="233" y="700"/>
                </a:cxn>
                <a:cxn ang="0">
                  <a:pos x="248" y="736"/>
                </a:cxn>
                <a:cxn ang="0">
                  <a:pos x="224" y="772"/>
                </a:cxn>
                <a:cxn ang="0">
                  <a:pos x="215" y="826"/>
                </a:cxn>
                <a:cxn ang="0">
                  <a:pos x="248" y="871"/>
                </a:cxn>
                <a:cxn ang="0">
                  <a:pos x="281" y="880"/>
                </a:cxn>
                <a:cxn ang="0">
                  <a:pos x="341" y="859"/>
                </a:cxn>
                <a:cxn ang="0">
                  <a:pos x="365" y="811"/>
                </a:cxn>
                <a:cxn ang="0">
                  <a:pos x="335" y="760"/>
                </a:cxn>
                <a:cxn ang="0">
                  <a:pos x="323" y="712"/>
                </a:cxn>
                <a:cxn ang="0">
                  <a:pos x="341" y="673"/>
                </a:cxn>
                <a:cxn ang="0">
                  <a:pos x="395" y="670"/>
                </a:cxn>
                <a:cxn ang="0">
                  <a:pos x="521" y="670"/>
                </a:cxn>
                <a:cxn ang="0">
                  <a:pos x="532" y="599"/>
                </a:cxn>
                <a:cxn ang="0">
                  <a:pos x="526" y="530"/>
                </a:cxn>
                <a:cxn ang="0">
                  <a:pos x="509" y="488"/>
                </a:cxn>
                <a:cxn ang="0">
                  <a:pos x="479" y="479"/>
                </a:cxn>
                <a:cxn ang="0">
                  <a:pos x="419" y="497"/>
                </a:cxn>
                <a:cxn ang="0">
                  <a:pos x="383" y="494"/>
                </a:cxn>
                <a:cxn ang="0">
                  <a:pos x="350" y="467"/>
                </a:cxn>
                <a:cxn ang="0">
                  <a:pos x="347" y="422"/>
                </a:cxn>
                <a:cxn ang="0">
                  <a:pos x="377" y="386"/>
                </a:cxn>
                <a:cxn ang="0">
                  <a:pos x="410" y="380"/>
                </a:cxn>
                <a:cxn ang="0">
                  <a:pos x="467" y="407"/>
                </a:cxn>
                <a:cxn ang="0">
                  <a:pos x="503" y="410"/>
                </a:cxn>
                <a:cxn ang="0">
                  <a:pos x="523" y="392"/>
                </a:cxn>
                <a:cxn ang="0">
                  <a:pos x="526" y="314"/>
                </a:cxn>
                <a:cxn ang="0">
                  <a:pos x="518" y="197"/>
                </a:cxn>
                <a:cxn ang="0">
                  <a:pos x="455" y="212"/>
                </a:cxn>
                <a:cxn ang="0">
                  <a:pos x="365" y="209"/>
                </a:cxn>
                <a:cxn ang="0">
                  <a:pos x="305" y="185"/>
                </a:cxn>
                <a:cxn ang="0">
                  <a:pos x="296" y="162"/>
                </a:cxn>
                <a:cxn ang="0">
                  <a:pos x="320" y="126"/>
                </a:cxn>
                <a:cxn ang="0">
                  <a:pos x="347" y="69"/>
                </a:cxn>
                <a:cxn ang="0">
                  <a:pos x="323" y="18"/>
                </a:cxn>
                <a:cxn ang="0">
                  <a:pos x="260" y="0"/>
                </a:cxn>
                <a:cxn ang="0">
                  <a:pos x="206" y="33"/>
                </a:cxn>
                <a:cxn ang="0">
                  <a:pos x="191" y="90"/>
                </a:cxn>
                <a:cxn ang="0">
                  <a:pos x="212" y="123"/>
                </a:cxn>
                <a:cxn ang="0">
                  <a:pos x="233" y="165"/>
                </a:cxn>
                <a:cxn ang="0">
                  <a:pos x="221" y="188"/>
                </a:cxn>
                <a:cxn ang="0">
                  <a:pos x="116" y="194"/>
                </a:cxn>
                <a:cxn ang="0">
                  <a:pos x="15" y="194"/>
                </a:cxn>
                <a:cxn ang="0">
                  <a:pos x="9" y="350"/>
                </a:cxn>
                <a:cxn ang="0">
                  <a:pos x="12" y="431"/>
                </a:cxn>
                <a:cxn ang="0">
                  <a:pos x="44" y="449"/>
                </a:cxn>
                <a:cxn ang="0">
                  <a:pos x="86" y="437"/>
                </a:cxn>
              </a:cxnLst>
              <a:rect l="0" t="0" r="r" b="b"/>
              <a:pathLst>
                <a:path w="532" h="880">
                  <a:moveTo>
                    <a:pt x="92" y="431"/>
                  </a:moveTo>
                  <a:lnTo>
                    <a:pt x="95" y="428"/>
                  </a:lnTo>
                  <a:lnTo>
                    <a:pt x="98" y="422"/>
                  </a:lnTo>
                  <a:lnTo>
                    <a:pt x="101" y="422"/>
                  </a:lnTo>
                  <a:lnTo>
                    <a:pt x="104" y="419"/>
                  </a:lnTo>
                  <a:lnTo>
                    <a:pt x="113" y="416"/>
                  </a:lnTo>
                  <a:lnTo>
                    <a:pt x="122" y="413"/>
                  </a:lnTo>
                  <a:lnTo>
                    <a:pt x="131" y="413"/>
                  </a:lnTo>
                  <a:lnTo>
                    <a:pt x="143" y="413"/>
                  </a:lnTo>
                  <a:lnTo>
                    <a:pt x="152" y="416"/>
                  </a:lnTo>
                  <a:lnTo>
                    <a:pt x="161" y="419"/>
                  </a:lnTo>
                  <a:lnTo>
                    <a:pt x="170" y="425"/>
                  </a:lnTo>
                  <a:lnTo>
                    <a:pt x="179" y="431"/>
                  </a:lnTo>
                  <a:lnTo>
                    <a:pt x="188" y="437"/>
                  </a:lnTo>
                  <a:lnTo>
                    <a:pt x="194" y="446"/>
                  </a:lnTo>
                  <a:lnTo>
                    <a:pt x="194" y="452"/>
                  </a:lnTo>
                  <a:lnTo>
                    <a:pt x="197" y="455"/>
                  </a:lnTo>
                  <a:lnTo>
                    <a:pt x="200" y="461"/>
                  </a:lnTo>
                  <a:lnTo>
                    <a:pt x="203" y="464"/>
                  </a:lnTo>
                  <a:lnTo>
                    <a:pt x="203" y="470"/>
                  </a:lnTo>
                  <a:lnTo>
                    <a:pt x="203" y="476"/>
                  </a:lnTo>
                  <a:lnTo>
                    <a:pt x="203" y="482"/>
                  </a:lnTo>
                  <a:lnTo>
                    <a:pt x="203" y="488"/>
                  </a:lnTo>
                  <a:lnTo>
                    <a:pt x="200" y="497"/>
                  </a:lnTo>
                  <a:lnTo>
                    <a:pt x="197" y="509"/>
                  </a:lnTo>
                  <a:lnTo>
                    <a:pt x="191" y="515"/>
                  </a:lnTo>
                  <a:lnTo>
                    <a:pt x="185" y="524"/>
                  </a:lnTo>
                  <a:lnTo>
                    <a:pt x="179" y="530"/>
                  </a:lnTo>
                  <a:lnTo>
                    <a:pt x="173" y="536"/>
                  </a:lnTo>
                  <a:lnTo>
                    <a:pt x="164" y="539"/>
                  </a:lnTo>
                  <a:lnTo>
                    <a:pt x="155" y="542"/>
                  </a:lnTo>
                  <a:lnTo>
                    <a:pt x="149" y="545"/>
                  </a:lnTo>
                  <a:lnTo>
                    <a:pt x="140" y="545"/>
                  </a:lnTo>
                  <a:lnTo>
                    <a:pt x="131" y="545"/>
                  </a:lnTo>
                  <a:lnTo>
                    <a:pt x="122" y="542"/>
                  </a:lnTo>
                  <a:lnTo>
                    <a:pt x="113" y="539"/>
                  </a:lnTo>
                  <a:lnTo>
                    <a:pt x="107" y="536"/>
                  </a:lnTo>
                  <a:lnTo>
                    <a:pt x="101" y="533"/>
                  </a:lnTo>
                  <a:lnTo>
                    <a:pt x="95" y="527"/>
                  </a:lnTo>
                  <a:lnTo>
                    <a:pt x="89" y="521"/>
                  </a:lnTo>
                  <a:lnTo>
                    <a:pt x="83" y="515"/>
                  </a:lnTo>
                  <a:lnTo>
                    <a:pt x="77" y="512"/>
                  </a:lnTo>
                  <a:lnTo>
                    <a:pt x="68" y="509"/>
                  </a:lnTo>
                  <a:lnTo>
                    <a:pt x="62" y="506"/>
                  </a:lnTo>
                  <a:lnTo>
                    <a:pt x="56" y="503"/>
                  </a:lnTo>
                  <a:lnTo>
                    <a:pt x="50" y="500"/>
                  </a:lnTo>
                  <a:lnTo>
                    <a:pt x="44" y="500"/>
                  </a:lnTo>
                  <a:lnTo>
                    <a:pt x="38" y="500"/>
                  </a:lnTo>
                  <a:lnTo>
                    <a:pt x="32" y="500"/>
                  </a:lnTo>
                  <a:lnTo>
                    <a:pt x="26" y="503"/>
                  </a:lnTo>
                  <a:lnTo>
                    <a:pt x="21" y="506"/>
                  </a:lnTo>
                  <a:lnTo>
                    <a:pt x="15" y="509"/>
                  </a:lnTo>
                  <a:lnTo>
                    <a:pt x="12" y="515"/>
                  </a:lnTo>
                  <a:lnTo>
                    <a:pt x="9" y="521"/>
                  </a:lnTo>
                  <a:lnTo>
                    <a:pt x="9" y="530"/>
                  </a:lnTo>
                  <a:lnTo>
                    <a:pt x="6" y="548"/>
                  </a:lnTo>
                  <a:lnTo>
                    <a:pt x="3" y="569"/>
                  </a:lnTo>
                  <a:lnTo>
                    <a:pt x="0" y="590"/>
                  </a:lnTo>
                  <a:lnTo>
                    <a:pt x="0" y="611"/>
                  </a:lnTo>
                  <a:lnTo>
                    <a:pt x="0" y="635"/>
                  </a:lnTo>
                  <a:lnTo>
                    <a:pt x="0" y="656"/>
                  </a:lnTo>
                  <a:lnTo>
                    <a:pt x="3" y="665"/>
                  </a:lnTo>
                  <a:lnTo>
                    <a:pt x="3" y="673"/>
                  </a:lnTo>
                  <a:lnTo>
                    <a:pt x="6" y="682"/>
                  </a:lnTo>
                  <a:lnTo>
                    <a:pt x="9" y="688"/>
                  </a:lnTo>
                  <a:lnTo>
                    <a:pt x="24" y="685"/>
                  </a:lnTo>
                  <a:lnTo>
                    <a:pt x="44" y="682"/>
                  </a:lnTo>
                  <a:lnTo>
                    <a:pt x="68" y="679"/>
                  </a:lnTo>
                  <a:lnTo>
                    <a:pt x="95" y="679"/>
                  </a:lnTo>
                  <a:lnTo>
                    <a:pt x="122" y="676"/>
                  </a:lnTo>
                  <a:lnTo>
                    <a:pt x="143" y="676"/>
                  </a:lnTo>
                  <a:lnTo>
                    <a:pt x="164" y="679"/>
                  </a:lnTo>
                  <a:lnTo>
                    <a:pt x="179" y="679"/>
                  </a:lnTo>
                  <a:lnTo>
                    <a:pt x="194" y="682"/>
                  </a:lnTo>
                  <a:lnTo>
                    <a:pt x="206" y="685"/>
                  </a:lnTo>
                  <a:lnTo>
                    <a:pt x="218" y="691"/>
                  </a:lnTo>
                  <a:lnTo>
                    <a:pt x="227" y="697"/>
                  </a:lnTo>
                  <a:lnTo>
                    <a:pt x="233" y="700"/>
                  </a:lnTo>
                  <a:lnTo>
                    <a:pt x="239" y="706"/>
                  </a:lnTo>
                  <a:lnTo>
                    <a:pt x="245" y="712"/>
                  </a:lnTo>
                  <a:lnTo>
                    <a:pt x="248" y="718"/>
                  </a:lnTo>
                  <a:lnTo>
                    <a:pt x="248" y="724"/>
                  </a:lnTo>
                  <a:lnTo>
                    <a:pt x="248" y="730"/>
                  </a:lnTo>
                  <a:lnTo>
                    <a:pt x="248" y="736"/>
                  </a:lnTo>
                  <a:lnTo>
                    <a:pt x="248" y="742"/>
                  </a:lnTo>
                  <a:lnTo>
                    <a:pt x="245" y="748"/>
                  </a:lnTo>
                  <a:lnTo>
                    <a:pt x="242" y="754"/>
                  </a:lnTo>
                  <a:lnTo>
                    <a:pt x="236" y="760"/>
                  </a:lnTo>
                  <a:lnTo>
                    <a:pt x="230" y="763"/>
                  </a:lnTo>
                  <a:lnTo>
                    <a:pt x="224" y="772"/>
                  </a:lnTo>
                  <a:lnTo>
                    <a:pt x="221" y="778"/>
                  </a:lnTo>
                  <a:lnTo>
                    <a:pt x="218" y="787"/>
                  </a:lnTo>
                  <a:lnTo>
                    <a:pt x="215" y="796"/>
                  </a:lnTo>
                  <a:lnTo>
                    <a:pt x="215" y="805"/>
                  </a:lnTo>
                  <a:lnTo>
                    <a:pt x="215" y="817"/>
                  </a:lnTo>
                  <a:lnTo>
                    <a:pt x="215" y="826"/>
                  </a:lnTo>
                  <a:lnTo>
                    <a:pt x="218" y="835"/>
                  </a:lnTo>
                  <a:lnTo>
                    <a:pt x="224" y="844"/>
                  </a:lnTo>
                  <a:lnTo>
                    <a:pt x="230" y="853"/>
                  </a:lnTo>
                  <a:lnTo>
                    <a:pt x="236" y="859"/>
                  </a:lnTo>
                  <a:lnTo>
                    <a:pt x="242" y="868"/>
                  </a:lnTo>
                  <a:lnTo>
                    <a:pt x="248" y="871"/>
                  </a:lnTo>
                  <a:lnTo>
                    <a:pt x="254" y="874"/>
                  </a:lnTo>
                  <a:lnTo>
                    <a:pt x="257" y="874"/>
                  </a:lnTo>
                  <a:lnTo>
                    <a:pt x="263" y="877"/>
                  </a:lnTo>
                  <a:lnTo>
                    <a:pt x="269" y="880"/>
                  </a:lnTo>
                  <a:lnTo>
                    <a:pt x="275" y="880"/>
                  </a:lnTo>
                  <a:lnTo>
                    <a:pt x="281" y="880"/>
                  </a:lnTo>
                  <a:lnTo>
                    <a:pt x="287" y="880"/>
                  </a:lnTo>
                  <a:lnTo>
                    <a:pt x="302" y="880"/>
                  </a:lnTo>
                  <a:lnTo>
                    <a:pt x="314" y="877"/>
                  </a:lnTo>
                  <a:lnTo>
                    <a:pt x="323" y="871"/>
                  </a:lnTo>
                  <a:lnTo>
                    <a:pt x="332" y="868"/>
                  </a:lnTo>
                  <a:lnTo>
                    <a:pt x="341" y="859"/>
                  </a:lnTo>
                  <a:lnTo>
                    <a:pt x="350" y="853"/>
                  </a:lnTo>
                  <a:lnTo>
                    <a:pt x="356" y="847"/>
                  </a:lnTo>
                  <a:lnTo>
                    <a:pt x="359" y="838"/>
                  </a:lnTo>
                  <a:lnTo>
                    <a:pt x="362" y="829"/>
                  </a:lnTo>
                  <a:lnTo>
                    <a:pt x="362" y="820"/>
                  </a:lnTo>
                  <a:lnTo>
                    <a:pt x="365" y="811"/>
                  </a:lnTo>
                  <a:lnTo>
                    <a:pt x="362" y="802"/>
                  </a:lnTo>
                  <a:lnTo>
                    <a:pt x="359" y="793"/>
                  </a:lnTo>
                  <a:lnTo>
                    <a:pt x="356" y="784"/>
                  </a:lnTo>
                  <a:lnTo>
                    <a:pt x="350" y="775"/>
                  </a:lnTo>
                  <a:lnTo>
                    <a:pt x="341" y="769"/>
                  </a:lnTo>
                  <a:lnTo>
                    <a:pt x="335" y="760"/>
                  </a:lnTo>
                  <a:lnTo>
                    <a:pt x="332" y="754"/>
                  </a:lnTo>
                  <a:lnTo>
                    <a:pt x="326" y="745"/>
                  </a:lnTo>
                  <a:lnTo>
                    <a:pt x="323" y="736"/>
                  </a:lnTo>
                  <a:lnTo>
                    <a:pt x="323" y="727"/>
                  </a:lnTo>
                  <a:lnTo>
                    <a:pt x="323" y="718"/>
                  </a:lnTo>
                  <a:lnTo>
                    <a:pt x="323" y="712"/>
                  </a:lnTo>
                  <a:lnTo>
                    <a:pt x="323" y="703"/>
                  </a:lnTo>
                  <a:lnTo>
                    <a:pt x="326" y="697"/>
                  </a:lnTo>
                  <a:lnTo>
                    <a:pt x="329" y="688"/>
                  </a:lnTo>
                  <a:lnTo>
                    <a:pt x="332" y="682"/>
                  </a:lnTo>
                  <a:lnTo>
                    <a:pt x="338" y="679"/>
                  </a:lnTo>
                  <a:lnTo>
                    <a:pt x="341" y="673"/>
                  </a:lnTo>
                  <a:lnTo>
                    <a:pt x="347" y="670"/>
                  </a:lnTo>
                  <a:lnTo>
                    <a:pt x="353" y="668"/>
                  </a:lnTo>
                  <a:lnTo>
                    <a:pt x="356" y="668"/>
                  </a:lnTo>
                  <a:lnTo>
                    <a:pt x="365" y="668"/>
                  </a:lnTo>
                  <a:lnTo>
                    <a:pt x="380" y="670"/>
                  </a:lnTo>
                  <a:lnTo>
                    <a:pt x="395" y="670"/>
                  </a:lnTo>
                  <a:lnTo>
                    <a:pt x="416" y="673"/>
                  </a:lnTo>
                  <a:lnTo>
                    <a:pt x="440" y="676"/>
                  </a:lnTo>
                  <a:lnTo>
                    <a:pt x="464" y="676"/>
                  </a:lnTo>
                  <a:lnTo>
                    <a:pt x="488" y="679"/>
                  </a:lnTo>
                  <a:lnTo>
                    <a:pt x="515" y="679"/>
                  </a:lnTo>
                  <a:lnTo>
                    <a:pt x="521" y="670"/>
                  </a:lnTo>
                  <a:lnTo>
                    <a:pt x="523" y="659"/>
                  </a:lnTo>
                  <a:lnTo>
                    <a:pt x="526" y="647"/>
                  </a:lnTo>
                  <a:lnTo>
                    <a:pt x="529" y="635"/>
                  </a:lnTo>
                  <a:lnTo>
                    <a:pt x="532" y="623"/>
                  </a:lnTo>
                  <a:lnTo>
                    <a:pt x="532" y="611"/>
                  </a:lnTo>
                  <a:lnTo>
                    <a:pt x="532" y="599"/>
                  </a:lnTo>
                  <a:lnTo>
                    <a:pt x="532" y="587"/>
                  </a:lnTo>
                  <a:lnTo>
                    <a:pt x="532" y="575"/>
                  </a:lnTo>
                  <a:lnTo>
                    <a:pt x="532" y="563"/>
                  </a:lnTo>
                  <a:lnTo>
                    <a:pt x="529" y="551"/>
                  </a:lnTo>
                  <a:lnTo>
                    <a:pt x="529" y="539"/>
                  </a:lnTo>
                  <a:lnTo>
                    <a:pt x="526" y="530"/>
                  </a:lnTo>
                  <a:lnTo>
                    <a:pt x="523" y="521"/>
                  </a:lnTo>
                  <a:lnTo>
                    <a:pt x="521" y="512"/>
                  </a:lnTo>
                  <a:lnTo>
                    <a:pt x="518" y="506"/>
                  </a:lnTo>
                  <a:lnTo>
                    <a:pt x="515" y="497"/>
                  </a:lnTo>
                  <a:lnTo>
                    <a:pt x="512" y="494"/>
                  </a:lnTo>
                  <a:lnTo>
                    <a:pt x="509" y="488"/>
                  </a:lnTo>
                  <a:lnTo>
                    <a:pt x="506" y="485"/>
                  </a:lnTo>
                  <a:lnTo>
                    <a:pt x="500" y="482"/>
                  </a:lnTo>
                  <a:lnTo>
                    <a:pt x="497" y="482"/>
                  </a:lnTo>
                  <a:lnTo>
                    <a:pt x="494" y="479"/>
                  </a:lnTo>
                  <a:lnTo>
                    <a:pt x="488" y="479"/>
                  </a:lnTo>
                  <a:lnTo>
                    <a:pt x="479" y="479"/>
                  </a:lnTo>
                  <a:lnTo>
                    <a:pt x="467" y="482"/>
                  </a:lnTo>
                  <a:lnTo>
                    <a:pt x="455" y="485"/>
                  </a:lnTo>
                  <a:lnTo>
                    <a:pt x="443" y="491"/>
                  </a:lnTo>
                  <a:lnTo>
                    <a:pt x="434" y="494"/>
                  </a:lnTo>
                  <a:lnTo>
                    <a:pt x="428" y="494"/>
                  </a:lnTo>
                  <a:lnTo>
                    <a:pt x="419" y="497"/>
                  </a:lnTo>
                  <a:lnTo>
                    <a:pt x="413" y="497"/>
                  </a:lnTo>
                  <a:lnTo>
                    <a:pt x="404" y="497"/>
                  </a:lnTo>
                  <a:lnTo>
                    <a:pt x="398" y="497"/>
                  </a:lnTo>
                  <a:lnTo>
                    <a:pt x="395" y="497"/>
                  </a:lnTo>
                  <a:lnTo>
                    <a:pt x="386" y="494"/>
                  </a:lnTo>
                  <a:lnTo>
                    <a:pt x="383" y="494"/>
                  </a:lnTo>
                  <a:lnTo>
                    <a:pt x="377" y="491"/>
                  </a:lnTo>
                  <a:lnTo>
                    <a:pt x="374" y="491"/>
                  </a:lnTo>
                  <a:lnTo>
                    <a:pt x="368" y="488"/>
                  </a:lnTo>
                  <a:lnTo>
                    <a:pt x="362" y="482"/>
                  </a:lnTo>
                  <a:lnTo>
                    <a:pt x="356" y="473"/>
                  </a:lnTo>
                  <a:lnTo>
                    <a:pt x="350" y="467"/>
                  </a:lnTo>
                  <a:lnTo>
                    <a:pt x="347" y="458"/>
                  </a:lnTo>
                  <a:lnTo>
                    <a:pt x="344" y="449"/>
                  </a:lnTo>
                  <a:lnTo>
                    <a:pt x="344" y="443"/>
                  </a:lnTo>
                  <a:lnTo>
                    <a:pt x="344" y="434"/>
                  </a:lnTo>
                  <a:lnTo>
                    <a:pt x="344" y="428"/>
                  </a:lnTo>
                  <a:lnTo>
                    <a:pt x="347" y="422"/>
                  </a:lnTo>
                  <a:lnTo>
                    <a:pt x="350" y="416"/>
                  </a:lnTo>
                  <a:lnTo>
                    <a:pt x="353" y="407"/>
                  </a:lnTo>
                  <a:lnTo>
                    <a:pt x="359" y="398"/>
                  </a:lnTo>
                  <a:lnTo>
                    <a:pt x="365" y="392"/>
                  </a:lnTo>
                  <a:lnTo>
                    <a:pt x="371" y="389"/>
                  </a:lnTo>
                  <a:lnTo>
                    <a:pt x="377" y="386"/>
                  </a:lnTo>
                  <a:lnTo>
                    <a:pt x="383" y="383"/>
                  </a:lnTo>
                  <a:lnTo>
                    <a:pt x="389" y="380"/>
                  </a:lnTo>
                  <a:lnTo>
                    <a:pt x="395" y="377"/>
                  </a:lnTo>
                  <a:lnTo>
                    <a:pt x="401" y="377"/>
                  </a:lnTo>
                  <a:lnTo>
                    <a:pt x="404" y="377"/>
                  </a:lnTo>
                  <a:lnTo>
                    <a:pt x="410" y="380"/>
                  </a:lnTo>
                  <a:lnTo>
                    <a:pt x="416" y="380"/>
                  </a:lnTo>
                  <a:lnTo>
                    <a:pt x="428" y="386"/>
                  </a:lnTo>
                  <a:lnTo>
                    <a:pt x="437" y="389"/>
                  </a:lnTo>
                  <a:lnTo>
                    <a:pt x="449" y="395"/>
                  </a:lnTo>
                  <a:lnTo>
                    <a:pt x="458" y="401"/>
                  </a:lnTo>
                  <a:lnTo>
                    <a:pt x="467" y="407"/>
                  </a:lnTo>
                  <a:lnTo>
                    <a:pt x="479" y="410"/>
                  </a:lnTo>
                  <a:lnTo>
                    <a:pt x="485" y="410"/>
                  </a:lnTo>
                  <a:lnTo>
                    <a:pt x="488" y="413"/>
                  </a:lnTo>
                  <a:lnTo>
                    <a:pt x="494" y="413"/>
                  </a:lnTo>
                  <a:lnTo>
                    <a:pt x="500" y="410"/>
                  </a:lnTo>
                  <a:lnTo>
                    <a:pt x="503" y="410"/>
                  </a:lnTo>
                  <a:lnTo>
                    <a:pt x="509" y="407"/>
                  </a:lnTo>
                  <a:lnTo>
                    <a:pt x="515" y="404"/>
                  </a:lnTo>
                  <a:lnTo>
                    <a:pt x="518" y="401"/>
                  </a:lnTo>
                  <a:lnTo>
                    <a:pt x="521" y="398"/>
                  </a:lnTo>
                  <a:lnTo>
                    <a:pt x="523" y="395"/>
                  </a:lnTo>
                  <a:lnTo>
                    <a:pt x="523" y="392"/>
                  </a:lnTo>
                  <a:lnTo>
                    <a:pt x="526" y="386"/>
                  </a:lnTo>
                  <a:lnTo>
                    <a:pt x="529" y="374"/>
                  </a:lnTo>
                  <a:lnTo>
                    <a:pt x="529" y="362"/>
                  </a:lnTo>
                  <a:lnTo>
                    <a:pt x="529" y="347"/>
                  </a:lnTo>
                  <a:lnTo>
                    <a:pt x="526" y="329"/>
                  </a:lnTo>
                  <a:lnTo>
                    <a:pt x="526" y="314"/>
                  </a:lnTo>
                  <a:lnTo>
                    <a:pt x="523" y="296"/>
                  </a:lnTo>
                  <a:lnTo>
                    <a:pt x="521" y="260"/>
                  </a:lnTo>
                  <a:lnTo>
                    <a:pt x="518" y="230"/>
                  </a:lnTo>
                  <a:lnTo>
                    <a:pt x="518" y="218"/>
                  </a:lnTo>
                  <a:lnTo>
                    <a:pt x="518" y="206"/>
                  </a:lnTo>
                  <a:lnTo>
                    <a:pt x="518" y="197"/>
                  </a:lnTo>
                  <a:lnTo>
                    <a:pt x="518" y="191"/>
                  </a:lnTo>
                  <a:lnTo>
                    <a:pt x="509" y="197"/>
                  </a:lnTo>
                  <a:lnTo>
                    <a:pt x="497" y="203"/>
                  </a:lnTo>
                  <a:lnTo>
                    <a:pt x="485" y="206"/>
                  </a:lnTo>
                  <a:lnTo>
                    <a:pt x="470" y="209"/>
                  </a:lnTo>
                  <a:lnTo>
                    <a:pt x="455" y="212"/>
                  </a:lnTo>
                  <a:lnTo>
                    <a:pt x="440" y="212"/>
                  </a:lnTo>
                  <a:lnTo>
                    <a:pt x="425" y="212"/>
                  </a:lnTo>
                  <a:lnTo>
                    <a:pt x="410" y="212"/>
                  </a:lnTo>
                  <a:lnTo>
                    <a:pt x="395" y="212"/>
                  </a:lnTo>
                  <a:lnTo>
                    <a:pt x="377" y="212"/>
                  </a:lnTo>
                  <a:lnTo>
                    <a:pt x="365" y="209"/>
                  </a:lnTo>
                  <a:lnTo>
                    <a:pt x="350" y="206"/>
                  </a:lnTo>
                  <a:lnTo>
                    <a:pt x="338" y="203"/>
                  </a:lnTo>
                  <a:lnTo>
                    <a:pt x="329" y="200"/>
                  </a:lnTo>
                  <a:lnTo>
                    <a:pt x="320" y="194"/>
                  </a:lnTo>
                  <a:lnTo>
                    <a:pt x="311" y="191"/>
                  </a:lnTo>
                  <a:lnTo>
                    <a:pt x="305" y="185"/>
                  </a:lnTo>
                  <a:lnTo>
                    <a:pt x="302" y="182"/>
                  </a:lnTo>
                  <a:lnTo>
                    <a:pt x="299" y="179"/>
                  </a:lnTo>
                  <a:lnTo>
                    <a:pt x="296" y="173"/>
                  </a:lnTo>
                  <a:lnTo>
                    <a:pt x="296" y="171"/>
                  </a:lnTo>
                  <a:lnTo>
                    <a:pt x="296" y="165"/>
                  </a:lnTo>
                  <a:lnTo>
                    <a:pt x="296" y="162"/>
                  </a:lnTo>
                  <a:lnTo>
                    <a:pt x="296" y="156"/>
                  </a:lnTo>
                  <a:lnTo>
                    <a:pt x="299" y="153"/>
                  </a:lnTo>
                  <a:lnTo>
                    <a:pt x="302" y="147"/>
                  </a:lnTo>
                  <a:lnTo>
                    <a:pt x="305" y="141"/>
                  </a:lnTo>
                  <a:lnTo>
                    <a:pt x="311" y="138"/>
                  </a:lnTo>
                  <a:lnTo>
                    <a:pt x="320" y="126"/>
                  </a:lnTo>
                  <a:lnTo>
                    <a:pt x="332" y="114"/>
                  </a:lnTo>
                  <a:lnTo>
                    <a:pt x="338" y="105"/>
                  </a:lnTo>
                  <a:lnTo>
                    <a:pt x="341" y="96"/>
                  </a:lnTo>
                  <a:lnTo>
                    <a:pt x="344" y="87"/>
                  </a:lnTo>
                  <a:lnTo>
                    <a:pt x="347" y="81"/>
                  </a:lnTo>
                  <a:lnTo>
                    <a:pt x="347" y="69"/>
                  </a:lnTo>
                  <a:lnTo>
                    <a:pt x="347" y="60"/>
                  </a:lnTo>
                  <a:lnTo>
                    <a:pt x="344" y="51"/>
                  </a:lnTo>
                  <a:lnTo>
                    <a:pt x="341" y="42"/>
                  </a:lnTo>
                  <a:lnTo>
                    <a:pt x="335" y="33"/>
                  </a:lnTo>
                  <a:lnTo>
                    <a:pt x="329" y="27"/>
                  </a:lnTo>
                  <a:lnTo>
                    <a:pt x="323" y="18"/>
                  </a:lnTo>
                  <a:lnTo>
                    <a:pt x="314" y="12"/>
                  </a:lnTo>
                  <a:lnTo>
                    <a:pt x="305" y="9"/>
                  </a:lnTo>
                  <a:lnTo>
                    <a:pt x="296" y="3"/>
                  </a:lnTo>
                  <a:lnTo>
                    <a:pt x="284" y="0"/>
                  </a:lnTo>
                  <a:lnTo>
                    <a:pt x="272" y="0"/>
                  </a:lnTo>
                  <a:lnTo>
                    <a:pt x="260" y="0"/>
                  </a:lnTo>
                  <a:lnTo>
                    <a:pt x="251" y="3"/>
                  </a:lnTo>
                  <a:lnTo>
                    <a:pt x="242" y="9"/>
                  </a:lnTo>
                  <a:lnTo>
                    <a:pt x="230" y="12"/>
                  </a:lnTo>
                  <a:lnTo>
                    <a:pt x="221" y="18"/>
                  </a:lnTo>
                  <a:lnTo>
                    <a:pt x="212" y="27"/>
                  </a:lnTo>
                  <a:lnTo>
                    <a:pt x="206" y="33"/>
                  </a:lnTo>
                  <a:lnTo>
                    <a:pt x="200" y="42"/>
                  </a:lnTo>
                  <a:lnTo>
                    <a:pt x="197" y="51"/>
                  </a:lnTo>
                  <a:lnTo>
                    <a:pt x="194" y="60"/>
                  </a:lnTo>
                  <a:lnTo>
                    <a:pt x="191" y="69"/>
                  </a:lnTo>
                  <a:lnTo>
                    <a:pt x="191" y="81"/>
                  </a:lnTo>
                  <a:lnTo>
                    <a:pt x="191" y="90"/>
                  </a:lnTo>
                  <a:lnTo>
                    <a:pt x="194" y="99"/>
                  </a:lnTo>
                  <a:lnTo>
                    <a:pt x="197" y="102"/>
                  </a:lnTo>
                  <a:lnTo>
                    <a:pt x="200" y="108"/>
                  </a:lnTo>
                  <a:lnTo>
                    <a:pt x="203" y="111"/>
                  </a:lnTo>
                  <a:lnTo>
                    <a:pt x="206" y="114"/>
                  </a:lnTo>
                  <a:lnTo>
                    <a:pt x="212" y="123"/>
                  </a:lnTo>
                  <a:lnTo>
                    <a:pt x="218" y="129"/>
                  </a:lnTo>
                  <a:lnTo>
                    <a:pt x="224" y="138"/>
                  </a:lnTo>
                  <a:lnTo>
                    <a:pt x="227" y="144"/>
                  </a:lnTo>
                  <a:lnTo>
                    <a:pt x="230" y="153"/>
                  </a:lnTo>
                  <a:lnTo>
                    <a:pt x="233" y="159"/>
                  </a:lnTo>
                  <a:lnTo>
                    <a:pt x="233" y="165"/>
                  </a:lnTo>
                  <a:lnTo>
                    <a:pt x="233" y="168"/>
                  </a:lnTo>
                  <a:lnTo>
                    <a:pt x="233" y="173"/>
                  </a:lnTo>
                  <a:lnTo>
                    <a:pt x="230" y="179"/>
                  </a:lnTo>
                  <a:lnTo>
                    <a:pt x="227" y="182"/>
                  </a:lnTo>
                  <a:lnTo>
                    <a:pt x="224" y="185"/>
                  </a:lnTo>
                  <a:lnTo>
                    <a:pt x="221" y="188"/>
                  </a:lnTo>
                  <a:lnTo>
                    <a:pt x="215" y="191"/>
                  </a:lnTo>
                  <a:lnTo>
                    <a:pt x="209" y="191"/>
                  </a:lnTo>
                  <a:lnTo>
                    <a:pt x="200" y="191"/>
                  </a:lnTo>
                  <a:lnTo>
                    <a:pt x="173" y="191"/>
                  </a:lnTo>
                  <a:lnTo>
                    <a:pt x="143" y="194"/>
                  </a:lnTo>
                  <a:lnTo>
                    <a:pt x="116" y="194"/>
                  </a:lnTo>
                  <a:lnTo>
                    <a:pt x="89" y="197"/>
                  </a:lnTo>
                  <a:lnTo>
                    <a:pt x="62" y="197"/>
                  </a:lnTo>
                  <a:lnTo>
                    <a:pt x="41" y="197"/>
                  </a:lnTo>
                  <a:lnTo>
                    <a:pt x="29" y="197"/>
                  </a:lnTo>
                  <a:lnTo>
                    <a:pt x="21" y="197"/>
                  </a:lnTo>
                  <a:lnTo>
                    <a:pt x="15" y="194"/>
                  </a:lnTo>
                  <a:lnTo>
                    <a:pt x="9" y="191"/>
                  </a:lnTo>
                  <a:lnTo>
                    <a:pt x="9" y="215"/>
                  </a:lnTo>
                  <a:lnTo>
                    <a:pt x="9" y="248"/>
                  </a:lnTo>
                  <a:lnTo>
                    <a:pt x="9" y="281"/>
                  </a:lnTo>
                  <a:lnTo>
                    <a:pt x="9" y="317"/>
                  </a:lnTo>
                  <a:lnTo>
                    <a:pt x="9" y="350"/>
                  </a:lnTo>
                  <a:lnTo>
                    <a:pt x="9" y="380"/>
                  </a:lnTo>
                  <a:lnTo>
                    <a:pt x="9" y="404"/>
                  </a:lnTo>
                  <a:lnTo>
                    <a:pt x="9" y="416"/>
                  </a:lnTo>
                  <a:lnTo>
                    <a:pt x="9" y="422"/>
                  </a:lnTo>
                  <a:lnTo>
                    <a:pt x="12" y="425"/>
                  </a:lnTo>
                  <a:lnTo>
                    <a:pt x="12" y="431"/>
                  </a:lnTo>
                  <a:lnTo>
                    <a:pt x="18" y="434"/>
                  </a:lnTo>
                  <a:lnTo>
                    <a:pt x="21" y="440"/>
                  </a:lnTo>
                  <a:lnTo>
                    <a:pt x="26" y="443"/>
                  </a:lnTo>
                  <a:lnTo>
                    <a:pt x="32" y="446"/>
                  </a:lnTo>
                  <a:lnTo>
                    <a:pt x="38" y="446"/>
                  </a:lnTo>
                  <a:lnTo>
                    <a:pt x="44" y="449"/>
                  </a:lnTo>
                  <a:lnTo>
                    <a:pt x="53" y="449"/>
                  </a:lnTo>
                  <a:lnTo>
                    <a:pt x="59" y="449"/>
                  </a:lnTo>
                  <a:lnTo>
                    <a:pt x="65" y="449"/>
                  </a:lnTo>
                  <a:lnTo>
                    <a:pt x="74" y="446"/>
                  </a:lnTo>
                  <a:lnTo>
                    <a:pt x="80" y="443"/>
                  </a:lnTo>
                  <a:lnTo>
                    <a:pt x="86" y="437"/>
                  </a:lnTo>
                  <a:lnTo>
                    <a:pt x="92" y="431"/>
                  </a:lnTo>
                  <a:close/>
                </a:path>
              </a:pathLst>
            </a:custGeom>
            <a:grpFill/>
            <a:ln w="9525">
              <a:solidFill>
                <a:schemeClr val="tx1"/>
              </a:solidFill>
              <a:round/>
              <a:headEnd/>
              <a:tailEnd/>
            </a:ln>
          </p:spPr>
          <p:txBody>
            <a:bodyPr/>
            <a:lstStyle/>
            <a:p>
              <a:endParaRPr lang="en-US" dirty="0"/>
            </a:p>
          </p:txBody>
        </p:sp>
        <p:sp>
          <p:nvSpPr>
            <p:cNvPr id="15" name="Freeform 15"/>
            <p:cNvSpPr>
              <a:spLocks noEditPoints="1"/>
            </p:cNvSpPr>
            <p:nvPr/>
          </p:nvSpPr>
          <p:spPr bwMode="auto">
            <a:xfrm>
              <a:off x="4203" y="2060"/>
              <a:ext cx="541" cy="889"/>
            </a:xfrm>
            <a:custGeom>
              <a:avLst/>
              <a:gdLst/>
              <a:ahLst/>
              <a:cxnLst>
                <a:cxn ang="0">
                  <a:pos x="155" y="425"/>
                </a:cxn>
                <a:cxn ang="0">
                  <a:pos x="203" y="467"/>
                </a:cxn>
                <a:cxn ang="0">
                  <a:pos x="167" y="539"/>
                </a:cxn>
                <a:cxn ang="0">
                  <a:pos x="74" y="509"/>
                </a:cxn>
                <a:cxn ang="0">
                  <a:pos x="6" y="551"/>
                </a:cxn>
                <a:cxn ang="0">
                  <a:pos x="98" y="688"/>
                </a:cxn>
                <a:cxn ang="0">
                  <a:pos x="248" y="727"/>
                </a:cxn>
                <a:cxn ang="0">
                  <a:pos x="215" y="799"/>
                </a:cxn>
                <a:cxn ang="0">
                  <a:pos x="260" y="883"/>
                </a:cxn>
                <a:cxn ang="0">
                  <a:pos x="356" y="862"/>
                </a:cxn>
                <a:cxn ang="0">
                  <a:pos x="356" y="775"/>
                </a:cxn>
                <a:cxn ang="0">
                  <a:pos x="344" y="688"/>
                </a:cxn>
                <a:cxn ang="0">
                  <a:pos x="529" y="676"/>
                </a:cxn>
                <a:cxn ang="0">
                  <a:pos x="532" y="524"/>
                </a:cxn>
                <a:cxn ang="0">
                  <a:pos x="500" y="479"/>
                </a:cxn>
                <a:cxn ang="0">
                  <a:pos x="401" y="497"/>
                </a:cxn>
                <a:cxn ang="0">
                  <a:pos x="371" y="485"/>
                </a:cxn>
                <a:cxn ang="0">
                  <a:pos x="365" y="404"/>
                </a:cxn>
                <a:cxn ang="0">
                  <a:pos x="431" y="395"/>
                </a:cxn>
                <a:cxn ang="0">
                  <a:pos x="509" y="419"/>
                </a:cxn>
                <a:cxn ang="0">
                  <a:pos x="535" y="317"/>
                </a:cxn>
                <a:cxn ang="0">
                  <a:pos x="380" y="212"/>
                </a:cxn>
                <a:cxn ang="0">
                  <a:pos x="305" y="165"/>
                </a:cxn>
                <a:cxn ang="0">
                  <a:pos x="356" y="87"/>
                </a:cxn>
                <a:cxn ang="0">
                  <a:pos x="302" y="3"/>
                </a:cxn>
                <a:cxn ang="0">
                  <a:pos x="200" y="45"/>
                </a:cxn>
                <a:cxn ang="0">
                  <a:pos x="209" y="117"/>
                </a:cxn>
                <a:cxn ang="0">
                  <a:pos x="230" y="179"/>
                </a:cxn>
                <a:cxn ang="0">
                  <a:pos x="21" y="194"/>
                </a:cxn>
                <a:cxn ang="0">
                  <a:pos x="21" y="443"/>
                </a:cxn>
                <a:cxn ang="0">
                  <a:pos x="80" y="455"/>
                </a:cxn>
                <a:cxn ang="0">
                  <a:pos x="44" y="446"/>
                </a:cxn>
                <a:cxn ang="0">
                  <a:pos x="18" y="425"/>
                </a:cxn>
                <a:cxn ang="0">
                  <a:pos x="146" y="203"/>
                </a:cxn>
                <a:cxn ang="0">
                  <a:pos x="242" y="162"/>
                </a:cxn>
                <a:cxn ang="0">
                  <a:pos x="200" y="99"/>
                </a:cxn>
                <a:cxn ang="0">
                  <a:pos x="233" y="15"/>
                </a:cxn>
                <a:cxn ang="0">
                  <a:pos x="329" y="33"/>
                </a:cxn>
                <a:cxn ang="0">
                  <a:pos x="314" y="141"/>
                </a:cxn>
                <a:cxn ang="0">
                  <a:pos x="302" y="188"/>
                </a:cxn>
                <a:cxn ang="0">
                  <a:pos x="503" y="209"/>
                </a:cxn>
                <a:cxn ang="0">
                  <a:pos x="524" y="395"/>
                </a:cxn>
                <a:cxn ang="0">
                  <a:pos x="491" y="416"/>
                </a:cxn>
                <a:cxn ang="0">
                  <a:pos x="407" y="377"/>
                </a:cxn>
                <a:cxn ang="0">
                  <a:pos x="344" y="437"/>
                </a:cxn>
                <a:cxn ang="0">
                  <a:pos x="380" y="500"/>
                </a:cxn>
                <a:cxn ang="0">
                  <a:pos x="437" y="503"/>
                </a:cxn>
                <a:cxn ang="0">
                  <a:pos x="506" y="491"/>
                </a:cxn>
                <a:cxn ang="0">
                  <a:pos x="535" y="566"/>
                </a:cxn>
                <a:cxn ang="0">
                  <a:pos x="383" y="671"/>
                </a:cxn>
                <a:cxn ang="0">
                  <a:pos x="323" y="715"/>
                </a:cxn>
                <a:cxn ang="0">
                  <a:pos x="362" y="823"/>
                </a:cxn>
                <a:cxn ang="0">
                  <a:pos x="317" y="880"/>
                </a:cxn>
                <a:cxn ang="0">
                  <a:pos x="245" y="862"/>
                </a:cxn>
                <a:cxn ang="0">
                  <a:pos x="242" y="769"/>
                </a:cxn>
                <a:cxn ang="0">
                  <a:pos x="239" y="700"/>
                </a:cxn>
                <a:cxn ang="0">
                  <a:pos x="6" y="676"/>
                </a:cxn>
                <a:cxn ang="0">
                  <a:pos x="27" y="515"/>
                </a:cxn>
                <a:cxn ang="0">
                  <a:pos x="104" y="542"/>
                </a:cxn>
                <a:cxn ang="0">
                  <a:pos x="194" y="518"/>
                </a:cxn>
                <a:cxn ang="0">
                  <a:pos x="200" y="452"/>
                </a:cxn>
                <a:cxn ang="0">
                  <a:pos x="107" y="419"/>
                </a:cxn>
              </a:cxnLst>
              <a:rect l="0" t="0" r="r" b="b"/>
              <a:pathLst>
                <a:path w="541" h="889">
                  <a:moveTo>
                    <a:pt x="101" y="434"/>
                  </a:moveTo>
                  <a:lnTo>
                    <a:pt x="104" y="434"/>
                  </a:lnTo>
                  <a:lnTo>
                    <a:pt x="104" y="434"/>
                  </a:lnTo>
                  <a:lnTo>
                    <a:pt x="107" y="428"/>
                  </a:lnTo>
                  <a:lnTo>
                    <a:pt x="101" y="425"/>
                  </a:lnTo>
                  <a:lnTo>
                    <a:pt x="101" y="431"/>
                  </a:lnTo>
                  <a:lnTo>
                    <a:pt x="104" y="431"/>
                  </a:lnTo>
                  <a:lnTo>
                    <a:pt x="107" y="431"/>
                  </a:lnTo>
                  <a:lnTo>
                    <a:pt x="107" y="428"/>
                  </a:lnTo>
                  <a:lnTo>
                    <a:pt x="110" y="425"/>
                  </a:lnTo>
                  <a:lnTo>
                    <a:pt x="107" y="422"/>
                  </a:lnTo>
                  <a:lnTo>
                    <a:pt x="110" y="428"/>
                  </a:lnTo>
                  <a:lnTo>
                    <a:pt x="119" y="425"/>
                  </a:lnTo>
                  <a:lnTo>
                    <a:pt x="128" y="422"/>
                  </a:lnTo>
                  <a:lnTo>
                    <a:pt x="125" y="416"/>
                  </a:lnTo>
                  <a:lnTo>
                    <a:pt x="125" y="422"/>
                  </a:lnTo>
                  <a:lnTo>
                    <a:pt x="134" y="422"/>
                  </a:lnTo>
                  <a:lnTo>
                    <a:pt x="146" y="422"/>
                  </a:lnTo>
                  <a:lnTo>
                    <a:pt x="146" y="416"/>
                  </a:lnTo>
                  <a:lnTo>
                    <a:pt x="146" y="422"/>
                  </a:lnTo>
                  <a:lnTo>
                    <a:pt x="155" y="425"/>
                  </a:lnTo>
                  <a:lnTo>
                    <a:pt x="164" y="428"/>
                  </a:lnTo>
                  <a:lnTo>
                    <a:pt x="173" y="434"/>
                  </a:lnTo>
                  <a:lnTo>
                    <a:pt x="182" y="440"/>
                  </a:lnTo>
                  <a:lnTo>
                    <a:pt x="191" y="446"/>
                  </a:lnTo>
                  <a:lnTo>
                    <a:pt x="191" y="440"/>
                  </a:lnTo>
                  <a:lnTo>
                    <a:pt x="188" y="443"/>
                  </a:lnTo>
                  <a:lnTo>
                    <a:pt x="194" y="452"/>
                  </a:lnTo>
                  <a:lnTo>
                    <a:pt x="197" y="449"/>
                  </a:lnTo>
                  <a:lnTo>
                    <a:pt x="194" y="449"/>
                  </a:lnTo>
                  <a:lnTo>
                    <a:pt x="194" y="455"/>
                  </a:lnTo>
                  <a:lnTo>
                    <a:pt x="194" y="458"/>
                  </a:lnTo>
                  <a:lnTo>
                    <a:pt x="194" y="458"/>
                  </a:lnTo>
                  <a:lnTo>
                    <a:pt x="197" y="461"/>
                  </a:lnTo>
                  <a:lnTo>
                    <a:pt x="200" y="458"/>
                  </a:lnTo>
                  <a:lnTo>
                    <a:pt x="197" y="461"/>
                  </a:lnTo>
                  <a:lnTo>
                    <a:pt x="200" y="467"/>
                  </a:lnTo>
                  <a:lnTo>
                    <a:pt x="200" y="467"/>
                  </a:lnTo>
                  <a:lnTo>
                    <a:pt x="200" y="467"/>
                  </a:lnTo>
                  <a:lnTo>
                    <a:pt x="203" y="470"/>
                  </a:lnTo>
                  <a:lnTo>
                    <a:pt x="206" y="467"/>
                  </a:lnTo>
                  <a:lnTo>
                    <a:pt x="203" y="467"/>
                  </a:lnTo>
                  <a:lnTo>
                    <a:pt x="203" y="473"/>
                  </a:lnTo>
                  <a:lnTo>
                    <a:pt x="203" y="479"/>
                  </a:lnTo>
                  <a:lnTo>
                    <a:pt x="203" y="485"/>
                  </a:lnTo>
                  <a:lnTo>
                    <a:pt x="203" y="491"/>
                  </a:lnTo>
                  <a:lnTo>
                    <a:pt x="206" y="491"/>
                  </a:lnTo>
                  <a:lnTo>
                    <a:pt x="203" y="491"/>
                  </a:lnTo>
                  <a:lnTo>
                    <a:pt x="200" y="500"/>
                  </a:lnTo>
                  <a:lnTo>
                    <a:pt x="197" y="512"/>
                  </a:lnTo>
                  <a:lnTo>
                    <a:pt x="200" y="512"/>
                  </a:lnTo>
                  <a:lnTo>
                    <a:pt x="197" y="509"/>
                  </a:lnTo>
                  <a:lnTo>
                    <a:pt x="191" y="515"/>
                  </a:lnTo>
                  <a:lnTo>
                    <a:pt x="191" y="518"/>
                  </a:lnTo>
                  <a:lnTo>
                    <a:pt x="191" y="518"/>
                  </a:lnTo>
                  <a:lnTo>
                    <a:pt x="185" y="527"/>
                  </a:lnTo>
                  <a:lnTo>
                    <a:pt x="188" y="527"/>
                  </a:lnTo>
                  <a:lnTo>
                    <a:pt x="185" y="524"/>
                  </a:lnTo>
                  <a:lnTo>
                    <a:pt x="179" y="530"/>
                  </a:lnTo>
                  <a:lnTo>
                    <a:pt x="173" y="536"/>
                  </a:lnTo>
                  <a:lnTo>
                    <a:pt x="176" y="539"/>
                  </a:lnTo>
                  <a:lnTo>
                    <a:pt x="176" y="536"/>
                  </a:lnTo>
                  <a:lnTo>
                    <a:pt x="167" y="539"/>
                  </a:lnTo>
                  <a:lnTo>
                    <a:pt x="158" y="542"/>
                  </a:lnTo>
                  <a:lnTo>
                    <a:pt x="152" y="545"/>
                  </a:lnTo>
                  <a:lnTo>
                    <a:pt x="152" y="548"/>
                  </a:lnTo>
                  <a:lnTo>
                    <a:pt x="152" y="545"/>
                  </a:lnTo>
                  <a:lnTo>
                    <a:pt x="143" y="545"/>
                  </a:lnTo>
                  <a:lnTo>
                    <a:pt x="134" y="545"/>
                  </a:lnTo>
                  <a:lnTo>
                    <a:pt x="134" y="548"/>
                  </a:lnTo>
                  <a:lnTo>
                    <a:pt x="137" y="545"/>
                  </a:lnTo>
                  <a:lnTo>
                    <a:pt x="128" y="542"/>
                  </a:lnTo>
                  <a:lnTo>
                    <a:pt x="119" y="539"/>
                  </a:lnTo>
                  <a:lnTo>
                    <a:pt x="113" y="536"/>
                  </a:lnTo>
                  <a:lnTo>
                    <a:pt x="107" y="533"/>
                  </a:lnTo>
                  <a:lnTo>
                    <a:pt x="104" y="536"/>
                  </a:lnTo>
                  <a:lnTo>
                    <a:pt x="107" y="533"/>
                  </a:lnTo>
                  <a:lnTo>
                    <a:pt x="101" y="527"/>
                  </a:lnTo>
                  <a:lnTo>
                    <a:pt x="95" y="521"/>
                  </a:lnTo>
                  <a:lnTo>
                    <a:pt x="89" y="515"/>
                  </a:lnTo>
                  <a:lnTo>
                    <a:pt x="89" y="515"/>
                  </a:lnTo>
                  <a:lnTo>
                    <a:pt x="89" y="515"/>
                  </a:lnTo>
                  <a:lnTo>
                    <a:pt x="83" y="512"/>
                  </a:lnTo>
                  <a:lnTo>
                    <a:pt x="74" y="509"/>
                  </a:lnTo>
                  <a:lnTo>
                    <a:pt x="68" y="506"/>
                  </a:lnTo>
                  <a:lnTo>
                    <a:pt x="62" y="503"/>
                  </a:lnTo>
                  <a:lnTo>
                    <a:pt x="56" y="500"/>
                  </a:lnTo>
                  <a:lnTo>
                    <a:pt x="56" y="500"/>
                  </a:lnTo>
                  <a:lnTo>
                    <a:pt x="53" y="500"/>
                  </a:lnTo>
                  <a:lnTo>
                    <a:pt x="47" y="500"/>
                  </a:lnTo>
                  <a:lnTo>
                    <a:pt x="41" y="500"/>
                  </a:lnTo>
                  <a:lnTo>
                    <a:pt x="35" y="500"/>
                  </a:lnTo>
                  <a:lnTo>
                    <a:pt x="35" y="500"/>
                  </a:lnTo>
                  <a:lnTo>
                    <a:pt x="35" y="500"/>
                  </a:lnTo>
                  <a:lnTo>
                    <a:pt x="29" y="503"/>
                  </a:lnTo>
                  <a:lnTo>
                    <a:pt x="24" y="506"/>
                  </a:lnTo>
                  <a:lnTo>
                    <a:pt x="18" y="509"/>
                  </a:lnTo>
                  <a:lnTo>
                    <a:pt x="15" y="509"/>
                  </a:lnTo>
                  <a:lnTo>
                    <a:pt x="15" y="512"/>
                  </a:lnTo>
                  <a:lnTo>
                    <a:pt x="12" y="518"/>
                  </a:lnTo>
                  <a:lnTo>
                    <a:pt x="9" y="524"/>
                  </a:lnTo>
                  <a:lnTo>
                    <a:pt x="9" y="524"/>
                  </a:lnTo>
                  <a:lnTo>
                    <a:pt x="9" y="524"/>
                  </a:lnTo>
                  <a:lnTo>
                    <a:pt x="9" y="533"/>
                  </a:lnTo>
                  <a:lnTo>
                    <a:pt x="6" y="551"/>
                  </a:lnTo>
                  <a:lnTo>
                    <a:pt x="3" y="572"/>
                  </a:lnTo>
                  <a:lnTo>
                    <a:pt x="0" y="593"/>
                  </a:lnTo>
                  <a:lnTo>
                    <a:pt x="0" y="614"/>
                  </a:lnTo>
                  <a:lnTo>
                    <a:pt x="0" y="638"/>
                  </a:lnTo>
                  <a:lnTo>
                    <a:pt x="0" y="659"/>
                  </a:lnTo>
                  <a:lnTo>
                    <a:pt x="0" y="659"/>
                  </a:lnTo>
                  <a:lnTo>
                    <a:pt x="0" y="662"/>
                  </a:lnTo>
                  <a:lnTo>
                    <a:pt x="3" y="671"/>
                  </a:lnTo>
                  <a:lnTo>
                    <a:pt x="6" y="668"/>
                  </a:lnTo>
                  <a:lnTo>
                    <a:pt x="3" y="668"/>
                  </a:lnTo>
                  <a:lnTo>
                    <a:pt x="3" y="676"/>
                  </a:lnTo>
                  <a:lnTo>
                    <a:pt x="3" y="676"/>
                  </a:lnTo>
                  <a:lnTo>
                    <a:pt x="3" y="679"/>
                  </a:lnTo>
                  <a:lnTo>
                    <a:pt x="6" y="688"/>
                  </a:lnTo>
                  <a:lnTo>
                    <a:pt x="9" y="694"/>
                  </a:lnTo>
                  <a:lnTo>
                    <a:pt x="9" y="697"/>
                  </a:lnTo>
                  <a:lnTo>
                    <a:pt x="12" y="697"/>
                  </a:lnTo>
                  <a:lnTo>
                    <a:pt x="27" y="694"/>
                  </a:lnTo>
                  <a:lnTo>
                    <a:pt x="47" y="691"/>
                  </a:lnTo>
                  <a:lnTo>
                    <a:pt x="71" y="688"/>
                  </a:lnTo>
                  <a:lnTo>
                    <a:pt x="98" y="688"/>
                  </a:lnTo>
                  <a:lnTo>
                    <a:pt x="125" y="685"/>
                  </a:lnTo>
                  <a:lnTo>
                    <a:pt x="146" y="685"/>
                  </a:lnTo>
                  <a:lnTo>
                    <a:pt x="167" y="688"/>
                  </a:lnTo>
                  <a:lnTo>
                    <a:pt x="182" y="688"/>
                  </a:lnTo>
                  <a:lnTo>
                    <a:pt x="197" y="691"/>
                  </a:lnTo>
                  <a:lnTo>
                    <a:pt x="209" y="694"/>
                  </a:lnTo>
                  <a:lnTo>
                    <a:pt x="209" y="688"/>
                  </a:lnTo>
                  <a:lnTo>
                    <a:pt x="209" y="694"/>
                  </a:lnTo>
                  <a:lnTo>
                    <a:pt x="221" y="700"/>
                  </a:lnTo>
                  <a:lnTo>
                    <a:pt x="230" y="706"/>
                  </a:lnTo>
                  <a:lnTo>
                    <a:pt x="236" y="709"/>
                  </a:lnTo>
                  <a:lnTo>
                    <a:pt x="236" y="703"/>
                  </a:lnTo>
                  <a:lnTo>
                    <a:pt x="233" y="706"/>
                  </a:lnTo>
                  <a:lnTo>
                    <a:pt x="239" y="712"/>
                  </a:lnTo>
                  <a:lnTo>
                    <a:pt x="245" y="718"/>
                  </a:lnTo>
                  <a:lnTo>
                    <a:pt x="248" y="715"/>
                  </a:lnTo>
                  <a:lnTo>
                    <a:pt x="245" y="718"/>
                  </a:lnTo>
                  <a:lnTo>
                    <a:pt x="248" y="724"/>
                  </a:lnTo>
                  <a:lnTo>
                    <a:pt x="251" y="721"/>
                  </a:lnTo>
                  <a:lnTo>
                    <a:pt x="248" y="721"/>
                  </a:lnTo>
                  <a:lnTo>
                    <a:pt x="248" y="727"/>
                  </a:lnTo>
                  <a:lnTo>
                    <a:pt x="248" y="733"/>
                  </a:lnTo>
                  <a:lnTo>
                    <a:pt x="248" y="739"/>
                  </a:lnTo>
                  <a:lnTo>
                    <a:pt x="248" y="745"/>
                  </a:lnTo>
                  <a:lnTo>
                    <a:pt x="251" y="745"/>
                  </a:lnTo>
                  <a:lnTo>
                    <a:pt x="248" y="745"/>
                  </a:lnTo>
                  <a:lnTo>
                    <a:pt x="245" y="751"/>
                  </a:lnTo>
                  <a:lnTo>
                    <a:pt x="242" y="757"/>
                  </a:lnTo>
                  <a:lnTo>
                    <a:pt x="245" y="757"/>
                  </a:lnTo>
                  <a:lnTo>
                    <a:pt x="242" y="754"/>
                  </a:lnTo>
                  <a:lnTo>
                    <a:pt x="236" y="760"/>
                  </a:lnTo>
                  <a:lnTo>
                    <a:pt x="239" y="763"/>
                  </a:lnTo>
                  <a:lnTo>
                    <a:pt x="239" y="760"/>
                  </a:lnTo>
                  <a:lnTo>
                    <a:pt x="233" y="763"/>
                  </a:lnTo>
                  <a:lnTo>
                    <a:pt x="230" y="763"/>
                  </a:lnTo>
                  <a:lnTo>
                    <a:pt x="230" y="766"/>
                  </a:lnTo>
                  <a:lnTo>
                    <a:pt x="224" y="775"/>
                  </a:lnTo>
                  <a:lnTo>
                    <a:pt x="221" y="781"/>
                  </a:lnTo>
                  <a:lnTo>
                    <a:pt x="218" y="790"/>
                  </a:lnTo>
                  <a:lnTo>
                    <a:pt x="215" y="799"/>
                  </a:lnTo>
                  <a:lnTo>
                    <a:pt x="215" y="799"/>
                  </a:lnTo>
                  <a:lnTo>
                    <a:pt x="215" y="799"/>
                  </a:lnTo>
                  <a:lnTo>
                    <a:pt x="215" y="808"/>
                  </a:lnTo>
                  <a:lnTo>
                    <a:pt x="215" y="820"/>
                  </a:lnTo>
                  <a:lnTo>
                    <a:pt x="215" y="829"/>
                  </a:lnTo>
                  <a:lnTo>
                    <a:pt x="215" y="829"/>
                  </a:lnTo>
                  <a:lnTo>
                    <a:pt x="215" y="832"/>
                  </a:lnTo>
                  <a:lnTo>
                    <a:pt x="218" y="841"/>
                  </a:lnTo>
                  <a:lnTo>
                    <a:pt x="224" y="850"/>
                  </a:lnTo>
                  <a:lnTo>
                    <a:pt x="230" y="859"/>
                  </a:lnTo>
                  <a:lnTo>
                    <a:pt x="230" y="859"/>
                  </a:lnTo>
                  <a:lnTo>
                    <a:pt x="230" y="859"/>
                  </a:lnTo>
                  <a:lnTo>
                    <a:pt x="236" y="865"/>
                  </a:lnTo>
                  <a:lnTo>
                    <a:pt x="239" y="862"/>
                  </a:lnTo>
                  <a:lnTo>
                    <a:pt x="236" y="865"/>
                  </a:lnTo>
                  <a:lnTo>
                    <a:pt x="242" y="874"/>
                  </a:lnTo>
                  <a:lnTo>
                    <a:pt x="242" y="874"/>
                  </a:lnTo>
                  <a:lnTo>
                    <a:pt x="245" y="877"/>
                  </a:lnTo>
                  <a:lnTo>
                    <a:pt x="251" y="880"/>
                  </a:lnTo>
                  <a:lnTo>
                    <a:pt x="257" y="883"/>
                  </a:lnTo>
                  <a:lnTo>
                    <a:pt x="257" y="883"/>
                  </a:lnTo>
                  <a:lnTo>
                    <a:pt x="257" y="883"/>
                  </a:lnTo>
                  <a:lnTo>
                    <a:pt x="260" y="883"/>
                  </a:lnTo>
                  <a:lnTo>
                    <a:pt x="260" y="877"/>
                  </a:lnTo>
                  <a:lnTo>
                    <a:pt x="260" y="883"/>
                  </a:lnTo>
                  <a:lnTo>
                    <a:pt x="266" y="886"/>
                  </a:lnTo>
                  <a:lnTo>
                    <a:pt x="272" y="889"/>
                  </a:lnTo>
                  <a:lnTo>
                    <a:pt x="272" y="889"/>
                  </a:lnTo>
                  <a:lnTo>
                    <a:pt x="272" y="889"/>
                  </a:lnTo>
                  <a:lnTo>
                    <a:pt x="278" y="889"/>
                  </a:lnTo>
                  <a:lnTo>
                    <a:pt x="284" y="889"/>
                  </a:lnTo>
                  <a:lnTo>
                    <a:pt x="290" y="889"/>
                  </a:lnTo>
                  <a:lnTo>
                    <a:pt x="305" y="889"/>
                  </a:lnTo>
                  <a:lnTo>
                    <a:pt x="317" y="886"/>
                  </a:lnTo>
                  <a:lnTo>
                    <a:pt x="320" y="883"/>
                  </a:lnTo>
                  <a:lnTo>
                    <a:pt x="320" y="886"/>
                  </a:lnTo>
                  <a:lnTo>
                    <a:pt x="329" y="880"/>
                  </a:lnTo>
                  <a:lnTo>
                    <a:pt x="338" y="877"/>
                  </a:lnTo>
                  <a:lnTo>
                    <a:pt x="338" y="877"/>
                  </a:lnTo>
                  <a:lnTo>
                    <a:pt x="338" y="874"/>
                  </a:lnTo>
                  <a:lnTo>
                    <a:pt x="347" y="865"/>
                  </a:lnTo>
                  <a:lnTo>
                    <a:pt x="344" y="862"/>
                  </a:lnTo>
                  <a:lnTo>
                    <a:pt x="347" y="868"/>
                  </a:lnTo>
                  <a:lnTo>
                    <a:pt x="356" y="862"/>
                  </a:lnTo>
                  <a:lnTo>
                    <a:pt x="356" y="862"/>
                  </a:lnTo>
                  <a:lnTo>
                    <a:pt x="356" y="859"/>
                  </a:lnTo>
                  <a:lnTo>
                    <a:pt x="362" y="853"/>
                  </a:lnTo>
                  <a:lnTo>
                    <a:pt x="365" y="853"/>
                  </a:lnTo>
                  <a:lnTo>
                    <a:pt x="365" y="853"/>
                  </a:lnTo>
                  <a:lnTo>
                    <a:pt x="368" y="844"/>
                  </a:lnTo>
                  <a:lnTo>
                    <a:pt x="371" y="835"/>
                  </a:lnTo>
                  <a:lnTo>
                    <a:pt x="371" y="835"/>
                  </a:lnTo>
                  <a:lnTo>
                    <a:pt x="371" y="832"/>
                  </a:lnTo>
                  <a:lnTo>
                    <a:pt x="371" y="823"/>
                  </a:lnTo>
                  <a:lnTo>
                    <a:pt x="365" y="823"/>
                  </a:lnTo>
                  <a:lnTo>
                    <a:pt x="371" y="826"/>
                  </a:lnTo>
                  <a:lnTo>
                    <a:pt x="374" y="817"/>
                  </a:lnTo>
                  <a:lnTo>
                    <a:pt x="374" y="814"/>
                  </a:lnTo>
                  <a:lnTo>
                    <a:pt x="374" y="814"/>
                  </a:lnTo>
                  <a:lnTo>
                    <a:pt x="371" y="805"/>
                  </a:lnTo>
                  <a:lnTo>
                    <a:pt x="368" y="796"/>
                  </a:lnTo>
                  <a:lnTo>
                    <a:pt x="365" y="787"/>
                  </a:lnTo>
                  <a:lnTo>
                    <a:pt x="359" y="778"/>
                  </a:lnTo>
                  <a:lnTo>
                    <a:pt x="356" y="775"/>
                  </a:lnTo>
                  <a:lnTo>
                    <a:pt x="356" y="775"/>
                  </a:lnTo>
                  <a:lnTo>
                    <a:pt x="347" y="769"/>
                  </a:lnTo>
                  <a:lnTo>
                    <a:pt x="344" y="772"/>
                  </a:lnTo>
                  <a:lnTo>
                    <a:pt x="350" y="772"/>
                  </a:lnTo>
                  <a:lnTo>
                    <a:pt x="344" y="763"/>
                  </a:lnTo>
                  <a:lnTo>
                    <a:pt x="341" y="757"/>
                  </a:lnTo>
                  <a:lnTo>
                    <a:pt x="335" y="748"/>
                  </a:lnTo>
                  <a:lnTo>
                    <a:pt x="332" y="739"/>
                  </a:lnTo>
                  <a:lnTo>
                    <a:pt x="326" y="739"/>
                  </a:lnTo>
                  <a:lnTo>
                    <a:pt x="332" y="739"/>
                  </a:lnTo>
                  <a:lnTo>
                    <a:pt x="332" y="730"/>
                  </a:lnTo>
                  <a:lnTo>
                    <a:pt x="332" y="721"/>
                  </a:lnTo>
                  <a:lnTo>
                    <a:pt x="332" y="715"/>
                  </a:lnTo>
                  <a:lnTo>
                    <a:pt x="332" y="706"/>
                  </a:lnTo>
                  <a:lnTo>
                    <a:pt x="326" y="706"/>
                  </a:lnTo>
                  <a:lnTo>
                    <a:pt x="332" y="709"/>
                  </a:lnTo>
                  <a:lnTo>
                    <a:pt x="335" y="703"/>
                  </a:lnTo>
                  <a:lnTo>
                    <a:pt x="338" y="694"/>
                  </a:lnTo>
                  <a:lnTo>
                    <a:pt x="341" y="688"/>
                  </a:lnTo>
                  <a:lnTo>
                    <a:pt x="335" y="685"/>
                  </a:lnTo>
                  <a:lnTo>
                    <a:pt x="338" y="691"/>
                  </a:lnTo>
                  <a:lnTo>
                    <a:pt x="344" y="688"/>
                  </a:lnTo>
                  <a:lnTo>
                    <a:pt x="344" y="685"/>
                  </a:lnTo>
                  <a:lnTo>
                    <a:pt x="347" y="685"/>
                  </a:lnTo>
                  <a:lnTo>
                    <a:pt x="350" y="679"/>
                  </a:lnTo>
                  <a:lnTo>
                    <a:pt x="344" y="676"/>
                  </a:lnTo>
                  <a:lnTo>
                    <a:pt x="347" y="682"/>
                  </a:lnTo>
                  <a:lnTo>
                    <a:pt x="353" y="679"/>
                  </a:lnTo>
                  <a:lnTo>
                    <a:pt x="359" y="676"/>
                  </a:lnTo>
                  <a:lnTo>
                    <a:pt x="356" y="671"/>
                  </a:lnTo>
                  <a:lnTo>
                    <a:pt x="356" y="676"/>
                  </a:lnTo>
                  <a:lnTo>
                    <a:pt x="359" y="676"/>
                  </a:lnTo>
                  <a:lnTo>
                    <a:pt x="368" y="676"/>
                  </a:lnTo>
                  <a:lnTo>
                    <a:pt x="383" y="679"/>
                  </a:lnTo>
                  <a:lnTo>
                    <a:pt x="398" y="679"/>
                  </a:lnTo>
                  <a:lnTo>
                    <a:pt x="419" y="682"/>
                  </a:lnTo>
                  <a:lnTo>
                    <a:pt x="443" y="685"/>
                  </a:lnTo>
                  <a:lnTo>
                    <a:pt x="467" y="685"/>
                  </a:lnTo>
                  <a:lnTo>
                    <a:pt x="491" y="688"/>
                  </a:lnTo>
                  <a:lnTo>
                    <a:pt x="518" y="688"/>
                  </a:lnTo>
                  <a:lnTo>
                    <a:pt x="521" y="688"/>
                  </a:lnTo>
                  <a:lnTo>
                    <a:pt x="524" y="685"/>
                  </a:lnTo>
                  <a:lnTo>
                    <a:pt x="529" y="676"/>
                  </a:lnTo>
                  <a:lnTo>
                    <a:pt x="532" y="665"/>
                  </a:lnTo>
                  <a:lnTo>
                    <a:pt x="535" y="653"/>
                  </a:lnTo>
                  <a:lnTo>
                    <a:pt x="538" y="641"/>
                  </a:lnTo>
                  <a:lnTo>
                    <a:pt x="541" y="629"/>
                  </a:lnTo>
                  <a:lnTo>
                    <a:pt x="541" y="629"/>
                  </a:lnTo>
                  <a:lnTo>
                    <a:pt x="541" y="626"/>
                  </a:lnTo>
                  <a:lnTo>
                    <a:pt x="541" y="614"/>
                  </a:lnTo>
                  <a:lnTo>
                    <a:pt x="541" y="602"/>
                  </a:lnTo>
                  <a:lnTo>
                    <a:pt x="541" y="590"/>
                  </a:lnTo>
                  <a:lnTo>
                    <a:pt x="541" y="578"/>
                  </a:lnTo>
                  <a:lnTo>
                    <a:pt x="541" y="566"/>
                  </a:lnTo>
                  <a:lnTo>
                    <a:pt x="541" y="566"/>
                  </a:lnTo>
                  <a:lnTo>
                    <a:pt x="541" y="566"/>
                  </a:lnTo>
                  <a:lnTo>
                    <a:pt x="538" y="554"/>
                  </a:lnTo>
                  <a:lnTo>
                    <a:pt x="532" y="554"/>
                  </a:lnTo>
                  <a:lnTo>
                    <a:pt x="538" y="554"/>
                  </a:lnTo>
                  <a:lnTo>
                    <a:pt x="538" y="542"/>
                  </a:lnTo>
                  <a:lnTo>
                    <a:pt x="538" y="542"/>
                  </a:lnTo>
                  <a:lnTo>
                    <a:pt x="538" y="542"/>
                  </a:lnTo>
                  <a:lnTo>
                    <a:pt x="535" y="533"/>
                  </a:lnTo>
                  <a:lnTo>
                    <a:pt x="532" y="524"/>
                  </a:lnTo>
                  <a:lnTo>
                    <a:pt x="529" y="515"/>
                  </a:lnTo>
                  <a:lnTo>
                    <a:pt x="526" y="509"/>
                  </a:lnTo>
                  <a:lnTo>
                    <a:pt x="524" y="500"/>
                  </a:lnTo>
                  <a:lnTo>
                    <a:pt x="524" y="500"/>
                  </a:lnTo>
                  <a:lnTo>
                    <a:pt x="521" y="497"/>
                  </a:lnTo>
                  <a:lnTo>
                    <a:pt x="518" y="494"/>
                  </a:lnTo>
                  <a:lnTo>
                    <a:pt x="515" y="497"/>
                  </a:lnTo>
                  <a:lnTo>
                    <a:pt x="521" y="497"/>
                  </a:lnTo>
                  <a:lnTo>
                    <a:pt x="518" y="491"/>
                  </a:lnTo>
                  <a:lnTo>
                    <a:pt x="518" y="491"/>
                  </a:lnTo>
                  <a:lnTo>
                    <a:pt x="515" y="488"/>
                  </a:lnTo>
                  <a:lnTo>
                    <a:pt x="512" y="485"/>
                  </a:lnTo>
                  <a:lnTo>
                    <a:pt x="512" y="485"/>
                  </a:lnTo>
                  <a:lnTo>
                    <a:pt x="512" y="485"/>
                  </a:lnTo>
                  <a:lnTo>
                    <a:pt x="506" y="482"/>
                  </a:lnTo>
                  <a:lnTo>
                    <a:pt x="506" y="482"/>
                  </a:lnTo>
                  <a:lnTo>
                    <a:pt x="503" y="482"/>
                  </a:lnTo>
                  <a:lnTo>
                    <a:pt x="500" y="482"/>
                  </a:lnTo>
                  <a:lnTo>
                    <a:pt x="500" y="485"/>
                  </a:lnTo>
                  <a:lnTo>
                    <a:pt x="503" y="482"/>
                  </a:lnTo>
                  <a:lnTo>
                    <a:pt x="500" y="479"/>
                  </a:lnTo>
                  <a:lnTo>
                    <a:pt x="500" y="479"/>
                  </a:lnTo>
                  <a:lnTo>
                    <a:pt x="497" y="479"/>
                  </a:lnTo>
                  <a:lnTo>
                    <a:pt x="491" y="479"/>
                  </a:lnTo>
                  <a:lnTo>
                    <a:pt x="482" y="479"/>
                  </a:lnTo>
                  <a:lnTo>
                    <a:pt x="470" y="482"/>
                  </a:lnTo>
                  <a:lnTo>
                    <a:pt x="458" y="485"/>
                  </a:lnTo>
                  <a:lnTo>
                    <a:pt x="455" y="485"/>
                  </a:lnTo>
                  <a:lnTo>
                    <a:pt x="458" y="485"/>
                  </a:lnTo>
                  <a:lnTo>
                    <a:pt x="446" y="491"/>
                  </a:lnTo>
                  <a:lnTo>
                    <a:pt x="437" y="494"/>
                  </a:lnTo>
                  <a:lnTo>
                    <a:pt x="437" y="497"/>
                  </a:lnTo>
                  <a:lnTo>
                    <a:pt x="437" y="494"/>
                  </a:lnTo>
                  <a:lnTo>
                    <a:pt x="431" y="494"/>
                  </a:lnTo>
                  <a:lnTo>
                    <a:pt x="431" y="494"/>
                  </a:lnTo>
                  <a:lnTo>
                    <a:pt x="431" y="494"/>
                  </a:lnTo>
                  <a:lnTo>
                    <a:pt x="422" y="497"/>
                  </a:lnTo>
                  <a:lnTo>
                    <a:pt x="422" y="500"/>
                  </a:lnTo>
                  <a:lnTo>
                    <a:pt x="422" y="497"/>
                  </a:lnTo>
                  <a:lnTo>
                    <a:pt x="416" y="497"/>
                  </a:lnTo>
                  <a:lnTo>
                    <a:pt x="407" y="497"/>
                  </a:lnTo>
                  <a:lnTo>
                    <a:pt x="401" y="497"/>
                  </a:lnTo>
                  <a:lnTo>
                    <a:pt x="398" y="497"/>
                  </a:lnTo>
                  <a:lnTo>
                    <a:pt x="398" y="500"/>
                  </a:lnTo>
                  <a:lnTo>
                    <a:pt x="401" y="497"/>
                  </a:lnTo>
                  <a:lnTo>
                    <a:pt x="392" y="494"/>
                  </a:lnTo>
                  <a:lnTo>
                    <a:pt x="392" y="494"/>
                  </a:lnTo>
                  <a:lnTo>
                    <a:pt x="389" y="494"/>
                  </a:lnTo>
                  <a:lnTo>
                    <a:pt x="386" y="494"/>
                  </a:lnTo>
                  <a:lnTo>
                    <a:pt x="386" y="497"/>
                  </a:lnTo>
                  <a:lnTo>
                    <a:pt x="389" y="494"/>
                  </a:lnTo>
                  <a:lnTo>
                    <a:pt x="383" y="491"/>
                  </a:lnTo>
                  <a:lnTo>
                    <a:pt x="383" y="491"/>
                  </a:lnTo>
                  <a:lnTo>
                    <a:pt x="380" y="491"/>
                  </a:lnTo>
                  <a:lnTo>
                    <a:pt x="377" y="491"/>
                  </a:lnTo>
                  <a:lnTo>
                    <a:pt x="377" y="494"/>
                  </a:lnTo>
                  <a:lnTo>
                    <a:pt x="380" y="491"/>
                  </a:lnTo>
                  <a:lnTo>
                    <a:pt x="374" y="488"/>
                  </a:lnTo>
                  <a:lnTo>
                    <a:pt x="371" y="491"/>
                  </a:lnTo>
                  <a:lnTo>
                    <a:pt x="374" y="488"/>
                  </a:lnTo>
                  <a:lnTo>
                    <a:pt x="368" y="482"/>
                  </a:lnTo>
                  <a:lnTo>
                    <a:pt x="365" y="485"/>
                  </a:lnTo>
                  <a:lnTo>
                    <a:pt x="371" y="485"/>
                  </a:lnTo>
                  <a:lnTo>
                    <a:pt x="365" y="476"/>
                  </a:lnTo>
                  <a:lnTo>
                    <a:pt x="365" y="476"/>
                  </a:lnTo>
                  <a:lnTo>
                    <a:pt x="362" y="473"/>
                  </a:lnTo>
                  <a:lnTo>
                    <a:pt x="356" y="467"/>
                  </a:lnTo>
                  <a:lnTo>
                    <a:pt x="353" y="470"/>
                  </a:lnTo>
                  <a:lnTo>
                    <a:pt x="359" y="470"/>
                  </a:lnTo>
                  <a:lnTo>
                    <a:pt x="356" y="461"/>
                  </a:lnTo>
                  <a:lnTo>
                    <a:pt x="353" y="452"/>
                  </a:lnTo>
                  <a:lnTo>
                    <a:pt x="347" y="452"/>
                  </a:lnTo>
                  <a:lnTo>
                    <a:pt x="353" y="452"/>
                  </a:lnTo>
                  <a:lnTo>
                    <a:pt x="353" y="446"/>
                  </a:lnTo>
                  <a:lnTo>
                    <a:pt x="353" y="437"/>
                  </a:lnTo>
                  <a:lnTo>
                    <a:pt x="353" y="431"/>
                  </a:lnTo>
                  <a:lnTo>
                    <a:pt x="347" y="431"/>
                  </a:lnTo>
                  <a:lnTo>
                    <a:pt x="353" y="434"/>
                  </a:lnTo>
                  <a:lnTo>
                    <a:pt x="356" y="428"/>
                  </a:lnTo>
                  <a:lnTo>
                    <a:pt x="359" y="422"/>
                  </a:lnTo>
                  <a:lnTo>
                    <a:pt x="362" y="413"/>
                  </a:lnTo>
                  <a:lnTo>
                    <a:pt x="368" y="404"/>
                  </a:lnTo>
                  <a:lnTo>
                    <a:pt x="362" y="401"/>
                  </a:lnTo>
                  <a:lnTo>
                    <a:pt x="365" y="404"/>
                  </a:lnTo>
                  <a:lnTo>
                    <a:pt x="371" y="398"/>
                  </a:lnTo>
                  <a:lnTo>
                    <a:pt x="368" y="395"/>
                  </a:lnTo>
                  <a:lnTo>
                    <a:pt x="371" y="401"/>
                  </a:lnTo>
                  <a:lnTo>
                    <a:pt x="377" y="398"/>
                  </a:lnTo>
                  <a:lnTo>
                    <a:pt x="383" y="395"/>
                  </a:lnTo>
                  <a:lnTo>
                    <a:pt x="389" y="392"/>
                  </a:lnTo>
                  <a:lnTo>
                    <a:pt x="395" y="389"/>
                  </a:lnTo>
                  <a:lnTo>
                    <a:pt x="401" y="386"/>
                  </a:lnTo>
                  <a:lnTo>
                    <a:pt x="398" y="380"/>
                  </a:lnTo>
                  <a:lnTo>
                    <a:pt x="398" y="386"/>
                  </a:lnTo>
                  <a:lnTo>
                    <a:pt x="404" y="386"/>
                  </a:lnTo>
                  <a:lnTo>
                    <a:pt x="407" y="386"/>
                  </a:lnTo>
                  <a:lnTo>
                    <a:pt x="407" y="380"/>
                  </a:lnTo>
                  <a:lnTo>
                    <a:pt x="407" y="386"/>
                  </a:lnTo>
                  <a:lnTo>
                    <a:pt x="413" y="389"/>
                  </a:lnTo>
                  <a:lnTo>
                    <a:pt x="413" y="389"/>
                  </a:lnTo>
                  <a:lnTo>
                    <a:pt x="413" y="389"/>
                  </a:lnTo>
                  <a:lnTo>
                    <a:pt x="419" y="389"/>
                  </a:lnTo>
                  <a:lnTo>
                    <a:pt x="419" y="383"/>
                  </a:lnTo>
                  <a:lnTo>
                    <a:pt x="419" y="389"/>
                  </a:lnTo>
                  <a:lnTo>
                    <a:pt x="431" y="395"/>
                  </a:lnTo>
                  <a:lnTo>
                    <a:pt x="440" y="398"/>
                  </a:lnTo>
                  <a:lnTo>
                    <a:pt x="452" y="404"/>
                  </a:lnTo>
                  <a:lnTo>
                    <a:pt x="461" y="410"/>
                  </a:lnTo>
                  <a:lnTo>
                    <a:pt x="470" y="416"/>
                  </a:lnTo>
                  <a:lnTo>
                    <a:pt x="467" y="413"/>
                  </a:lnTo>
                  <a:lnTo>
                    <a:pt x="470" y="416"/>
                  </a:lnTo>
                  <a:lnTo>
                    <a:pt x="482" y="419"/>
                  </a:lnTo>
                  <a:lnTo>
                    <a:pt x="488" y="419"/>
                  </a:lnTo>
                  <a:lnTo>
                    <a:pt x="488" y="413"/>
                  </a:lnTo>
                  <a:lnTo>
                    <a:pt x="485" y="416"/>
                  </a:lnTo>
                  <a:lnTo>
                    <a:pt x="488" y="419"/>
                  </a:lnTo>
                  <a:lnTo>
                    <a:pt x="491" y="422"/>
                  </a:lnTo>
                  <a:lnTo>
                    <a:pt x="491" y="422"/>
                  </a:lnTo>
                  <a:lnTo>
                    <a:pt x="497" y="422"/>
                  </a:lnTo>
                  <a:lnTo>
                    <a:pt x="500" y="422"/>
                  </a:lnTo>
                  <a:lnTo>
                    <a:pt x="500" y="422"/>
                  </a:lnTo>
                  <a:lnTo>
                    <a:pt x="506" y="419"/>
                  </a:lnTo>
                  <a:lnTo>
                    <a:pt x="503" y="413"/>
                  </a:lnTo>
                  <a:lnTo>
                    <a:pt x="503" y="419"/>
                  </a:lnTo>
                  <a:lnTo>
                    <a:pt x="506" y="419"/>
                  </a:lnTo>
                  <a:lnTo>
                    <a:pt x="509" y="419"/>
                  </a:lnTo>
                  <a:lnTo>
                    <a:pt x="509" y="419"/>
                  </a:lnTo>
                  <a:lnTo>
                    <a:pt x="515" y="416"/>
                  </a:lnTo>
                  <a:lnTo>
                    <a:pt x="521" y="413"/>
                  </a:lnTo>
                  <a:lnTo>
                    <a:pt x="521" y="413"/>
                  </a:lnTo>
                  <a:lnTo>
                    <a:pt x="521" y="410"/>
                  </a:lnTo>
                  <a:lnTo>
                    <a:pt x="524" y="407"/>
                  </a:lnTo>
                  <a:lnTo>
                    <a:pt x="526" y="404"/>
                  </a:lnTo>
                  <a:lnTo>
                    <a:pt x="529" y="401"/>
                  </a:lnTo>
                  <a:lnTo>
                    <a:pt x="532" y="401"/>
                  </a:lnTo>
                  <a:lnTo>
                    <a:pt x="532" y="398"/>
                  </a:lnTo>
                  <a:lnTo>
                    <a:pt x="532" y="395"/>
                  </a:lnTo>
                  <a:lnTo>
                    <a:pt x="526" y="395"/>
                  </a:lnTo>
                  <a:lnTo>
                    <a:pt x="532" y="398"/>
                  </a:lnTo>
                  <a:lnTo>
                    <a:pt x="535" y="392"/>
                  </a:lnTo>
                  <a:lnTo>
                    <a:pt x="538" y="380"/>
                  </a:lnTo>
                  <a:lnTo>
                    <a:pt x="538" y="380"/>
                  </a:lnTo>
                  <a:lnTo>
                    <a:pt x="538" y="377"/>
                  </a:lnTo>
                  <a:lnTo>
                    <a:pt x="538" y="365"/>
                  </a:lnTo>
                  <a:lnTo>
                    <a:pt x="538" y="350"/>
                  </a:lnTo>
                  <a:lnTo>
                    <a:pt x="535" y="332"/>
                  </a:lnTo>
                  <a:lnTo>
                    <a:pt x="535" y="317"/>
                  </a:lnTo>
                  <a:lnTo>
                    <a:pt x="532" y="299"/>
                  </a:lnTo>
                  <a:lnTo>
                    <a:pt x="529" y="263"/>
                  </a:lnTo>
                  <a:lnTo>
                    <a:pt x="526" y="233"/>
                  </a:lnTo>
                  <a:lnTo>
                    <a:pt x="526" y="221"/>
                  </a:lnTo>
                  <a:lnTo>
                    <a:pt x="526" y="209"/>
                  </a:lnTo>
                  <a:lnTo>
                    <a:pt x="526" y="200"/>
                  </a:lnTo>
                  <a:lnTo>
                    <a:pt x="526" y="194"/>
                  </a:lnTo>
                  <a:lnTo>
                    <a:pt x="526" y="185"/>
                  </a:lnTo>
                  <a:lnTo>
                    <a:pt x="521" y="191"/>
                  </a:lnTo>
                  <a:lnTo>
                    <a:pt x="512" y="197"/>
                  </a:lnTo>
                  <a:lnTo>
                    <a:pt x="500" y="203"/>
                  </a:lnTo>
                  <a:lnTo>
                    <a:pt x="500" y="206"/>
                  </a:lnTo>
                  <a:lnTo>
                    <a:pt x="500" y="203"/>
                  </a:lnTo>
                  <a:lnTo>
                    <a:pt x="488" y="206"/>
                  </a:lnTo>
                  <a:lnTo>
                    <a:pt x="473" y="209"/>
                  </a:lnTo>
                  <a:lnTo>
                    <a:pt x="458" y="212"/>
                  </a:lnTo>
                  <a:lnTo>
                    <a:pt x="443" y="212"/>
                  </a:lnTo>
                  <a:lnTo>
                    <a:pt x="428" y="212"/>
                  </a:lnTo>
                  <a:lnTo>
                    <a:pt x="413" y="212"/>
                  </a:lnTo>
                  <a:lnTo>
                    <a:pt x="398" y="212"/>
                  </a:lnTo>
                  <a:lnTo>
                    <a:pt x="380" y="212"/>
                  </a:lnTo>
                  <a:lnTo>
                    <a:pt x="368" y="209"/>
                  </a:lnTo>
                  <a:lnTo>
                    <a:pt x="353" y="206"/>
                  </a:lnTo>
                  <a:lnTo>
                    <a:pt x="341" y="203"/>
                  </a:lnTo>
                  <a:lnTo>
                    <a:pt x="341" y="206"/>
                  </a:lnTo>
                  <a:lnTo>
                    <a:pt x="344" y="203"/>
                  </a:lnTo>
                  <a:lnTo>
                    <a:pt x="335" y="200"/>
                  </a:lnTo>
                  <a:lnTo>
                    <a:pt x="326" y="194"/>
                  </a:lnTo>
                  <a:lnTo>
                    <a:pt x="317" y="191"/>
                  </a:lnTo>
                  <a:lnTo>
                    <a:pt x="314" y="194"/>
                  </a:lnTo>
                  <a:lnTo>
                    <a:pt x="317" y="191"/>
                  </a:lnTo>
                  <a:lnTo>
                    <a:pt x="311" y="185"/>
                  </a:lnTo>
                  <a:lnTo>
                    <a:pt x="308" y="182"/>
                  </a:lnTo>
                  <a:lnTo>
                    <a:pt x="305" y="179"/>
                  </a:lnTo>
                  <a:lnTo>
                    <a:pt x="302" y="182"/>
                  </a:lnTo>
                  <a:lnTo>
                    <a:pt x="308" y="182"/>
                  </a:lnTo>
                  <a:lnTo>
                    <a:pt x="305" y="176"/>
                  </a:lnTo>
                  <a:lnTo>
                    <a:pt x="299" y="176"/>
                  </a:lnTo>
                  <a:lnTo>
                    <a:pt x="305" y="176"/>
                  </a:lnTo>
                  <a:lnTo>
                    <a:pt x="305" y="174"/>
                  </a:lnTo>
                  <a:lnTo>
                    <a:pt x="305" y="168"/>
                  </a:lnTo>
                  <a:lnTo>
                    <a:pt x="305" y="165"/>
                  </a:lnTo>
                  <a:lnTo>
                    <a:pt x="305" y="159"/>
                  </a:lnTo>
                  <a:lnTo>
                    <a:pt x="299" y="159"/>
                  </a:lnTo>
                  <a:lnTo>
                    <a:pt x="302" y="162"/>
                  </a:lnTo>
                  <a:lnTo>
                    <a:pt x="305" y="159"/>
                  </a:lnTo>
                  <a:lnTo>
                    <a:pt x="308" y="159"/>
                  </a:lnTo>
                  <a:lnTo>
                    <a:pt x="308" y="159"/>
                  </a:lnTo>
                  <a:lnTo>
                    <a:pt x="311" y="153"/>
                  </a:lnTo>
                  <a:lnTo>
                    <a:pt x="314" y="147"/>
                  </a:lnTo>
                  <a:lnTo>
                    <a:pt x="308" y="144"/>
                  </a:lnTo>
                  <a:lnTo>
                    <a:pt x="311" y="150"/>
                  </a:lnTo>
                  <a:lnTo>
                    <a:pt x="317" y="147"/>
                  </a:lnTo>
                  <a:lnTo>
                    <a:pt x="317" y="144"/>
                  </a:lnTo>
                  <a:lnTo>
                    <a:pt x="317" y="144"/>
                  </a:lnTo>
                  <a:lnTo>
                    <a:pt x="326" y="132"/>
                  </a:lnTo>
                  <a:lnTo>
                    <a:pt x="338" y="120"/>
                  </a:lnTo>
                  <a:lnTo>
                    <a:pt x="341" y="120"/>
                  </a:lnTo>
                  <a:lnTo>
                    <a:pt x="341" y="120"/>
                  </a:lnTo>
                  <a:lnTo>
                    <a:pt x="347" y="111"/>
                  </a:lnTo>
                  <a:lnTo>
                    <a:pt x="350" y="102"/>
                  </a:lnTo>
                  <a:lnTo>
                    <a:pt x="353" y="93"/>
                  </a:lnTo>
                  <a:lnTo>
                    <a:pt x="356" y="87"/>
                  </a:lnTo>
                  <a:lnTo>
                    <a:pt x="356" y="87"/>
                  </a:lnTo>
                  <a:lnTo>
                    <a:pt x="356" y="84"/>
                  </a:lnTo>
                  <a:lnTo>
                    <a:pt x="356" y="72"/>
                  </a:lnTo>
                  <a:lnTo>
                    <a:pt x="356" y="63"/>
                  </a:lnTo>
                  <a:lnTo>
                    <a:pt x="356" y="63"/>
                  </a:lnTo>
                  <a:lnTo>
                    <a:pt x="356" y="63"/>
                  </a:lnTo>
                  <a:lnTo>
                    <a:pt x="353" y="54"/>
                  </a:lnTo>
                  <a:lnTo>
                    <a:pt x="350" y="45"/>
                  </a:lnTo>
                  <a:lnTo>
                    <a:pt x="344" y="36"/>
                  </a:lnTo>
                  <a:lnTo>
                    <a:pt x="344" y="36"/>
                  </a:lnTo>
                  <a:lnTo>
                    <a:pt x="341" y="33"/>
                  </a:lnTo>
                  <a:lnTo>
                    <a:pt x="335" y="27"/>
                  </a:lnTo>
                  <a:lnTo>
                    <a:pt x="332" y="30"/>
                  </a:lnTo>
                  <a:lnTo>
                    <a:pt x="338" y="30"/>
                  </a:lnTo>
                  <a:lnTo>
                    <a:pt x="332" y="21"/>
                  </a:lnTo>
                  <a:lnTo>
                    <a:pt x="329" y="18"/>
                  </a:lnTo>
                  <a:lnTo>
                    <a:pt x="329" y="18"/>
                  </a:lnTo>
                  <a:lnTo>
                    <a:pt x="320" y="12"/>
                  </a:lnTo>
                  <a:lnTo>
                    <a:pt x="311" y="9"/>
                  </a:lnTo>
                  <a:lnTo>
                    <a:pt x="302" y="3"/>
                  </a:lnTo>
                  <a:lnTo>
                    <a:pt x="302" y="3"/>
                  </a:lnTo>
                  <a:lnTo>
                    <a:pt x="299" y="3"/>
                  </a:lnTo>
                  <a:lnTo>
                    <a:pt x="287" y="0"/>
                  </a:lnTo>
                  <a:lnTo>
                    <a:pt x="275" y="0"/>
                  </a:lnTo>
                  <a:lnTo>
                    <a:pt x="263" y="0"/>
                  </a:lnTo>
                  <a:lnTo>
                    <a:pt x="263" y="0"/>
                  </a:lnTo>
                  <a:lnTo>
                    <a:pt x="263" y="0"/>
                  </a:lnTo>
                  <a:lnTo>
                    <a:pt x="254" y="3"/>
                  </a:lnTo>
                  <a:lnTo>
                    <a:pt x="245" y="9"/>
                  </a:lnTo>
                  <a:lnTo>
                    <a:pt x="245" y="12"/>
                  </a:lnTo>
                  <a:lnTo>
                    <a:pt x="245" y="9"/>
                  </a:lnTo>
                  <a:lnTo>
                    <a:pt x="233" y="12"/>
                  </a:lnTo>
                  <a:lnTo>
                    <a:pt x="230" y="12"/>
                  </a:lnTo>
                  <a:lnTo>
                    <a:pt x="233" y="12"/>
                  </a:lnTo>
                  <a:lnTo>
                    <a:pt x="224" y="18"/>
                  </a:lnTo>
                  <a:lnTo>
                    <a:pt x="224" y="18"/>
                  </a:lnTo>
                  <a:lnTo>
                    <a:pt x="221" y="18"/>
                  </a:lnTo>
                  <a:lnTo>
                    <a:pt x="212" y="27"/>
                  </a:lnTo>
                  <a:lnTo>
                    <a:pt x="206" y="33"/>
                  </a:lnTo>
                  <a:lnTo>
                    <a:pt x="206" y="36"/>
                  </a:lnTo>
                  <a:lnTo>
                    <a:pt x="206" y="36"/>
                  </a:lnTo>
                  <a:lnTo>
                    <a:pt x="200" y="45"/>
                  </a:lnTo>
                  <a:lnTo>
                    <a:pt x="197" y="54"/>
                  </a:lnTo>
                  <a:lnTo>
                    <a:pt x="194" y="63"/>
                  </a:lnTo>
                  <a:lnTo>
                    <a:pt x="191" y="72"/>
                  </a:lnTo>
                  <a:lnTo>
                    <a:pt x="191" y="72"/>
                  </a:lnTo>
                  <a:lnTo>
                    <a:pt x="191" y="72"/>
                  </a:lnTo>
                  <a:lnTo>
                    <a:pt x="191" y="84"/>
                  </a:lnTo>
                  <a:lnTo>
                    <a:pt x="191" y="93"/>
                  </a:lnTo>
                  <a:lnTo>
                    <a:pt x="191" y="93"/>
                  </a:lnTo>
                  <a:lnTo>
                    <a:pt x="191" y="96"/>
                  </a:lnTo>
                  <a:lnTo>
                    <a:pt x="194" y="105"/>
                  </a:lnTo>
                  <a:lnTo>
                    <a:pt x="194" y="105"/>
                  </a:lnTo>
                  <a:lnTo>
                    <a:pt x="194" y="105"/>
                  </a:lnTo>
                  <a:lnTo>
                    <a:pt x="197" y="108"/>
                  </a:lnTo>
                  <a:lnTo>
                    <a:pt x="200" y="105"/>
                  </a:lnTo>
                  <a:lnTo>
                    <a:pt x="197" y="108"/>
                  </a:lnTo>
                  <a:lnTo>
                    <a:pt x="200" y="114"/>
                  </a:lnTo>
                  <a:lnTo>
                    <a:pt x="200" y="114"/>
                  </a:lnTo>
                  <a:lnTo>
                    <a:pt x="200" y="114"/>
                  </a:lnTo>
                  <a:lnTo>
                    <a:pt x="203" y="117"/>
                  </a:lnTo>
                  <a:lnTo>
                    <a:pt x="206" y="120"/>
                  </a:lnTo>
                  <a:lnTo>
                    <a:pt x="209" y="117"/>
                  </a:lnTo>
                  <a:lnTo>
                    <a:pt x="206" y="120"/>
                  </a:lnTo>
                  <a:lnTo>
                    <a:pt x="212" y="129"/>
                  </a:lnTo>
                  <a:lnTo>
                    <a:pt x="212" y="129"/>
                  </a:lnTo>
                  <a:lnTo>
                    <a:pt x="212" y="129"/>
                  </a:lnTo>
                  <a:lnTo>
                    <a:pt x="218" y="135"/>
                  </a:lnTo>
                  <a:lnTo>
                    <a:pt x="221" y="132"/>
                  </a:lnTo>
                  <a:lnTo>
                    <a:pt x="218" y="135"/>
                  </a:lnTo>
                  <a:lnTo>
                    <a:pt x="224" y="144"/>
                  </a:lnTo>
                  <a:lnTo>
                    <a:pt x="227" y="150"/>
                  </a:lnTo>
                  <a:lnTo>
                    <a:pt x="230" y="159"/>
                  </a:lnTo>
                  <a:lnTo>
                    <a:pt x="233" y="165"/>
                  </a:lnTo>
                  <a:lnTo>
                    <a:pt x="236" y="162"/>
                  </a:lnTo>
                  <a:lnTo>
                    <a:pt x="233" y="162"/>
                  </a:lnTo>
                  <a:lnTo>
                    <a:pt x="233" y="168"/>
                  </a:lnTo>
                  <a:lnTo>
                    <a:pt x="233" y="171"/>
                  </a:lnTo>
                  <a:lnTo>
                    <a:pt x="233" y="176"/>
                  </a:lnTo>
                  <a:lnTo>
                    <a:pt x="236" y="176"/>
                  </a:lnTo>
                  <a:lnTo>
                    <a:pt x="233" y="176"/>
                  </a:lnTo>
                  <a:lnTo>
                    <a:pt x="230" y="182"/>
                  </a:lnTo>
                  <a:lnTo>
                    <a:pt x="233" y="182"/>
                  </a:lnTo>
                  <a:lnTo>
                    <a:pt x="230" y="179"/>
                  </a:lnTo>
                  <a:lnTo>
                    <a:pt x="227" y="182"/>
                  </a:lnTo>
                  <a:lnTo>
                    <a:pt x="224" y="185"/>
                  </a:lnTo>
                  <a:lnTo>
                    <a:pt x="221" y="188"/>
                  </a:lnTo>
                  <a:lnTo>
                    <a:pt x="224" y="191"/>
                  </a:lnTo>
                  <a:lnTo>
                    <a:pt x="224" y="188"/>
                  </a:lnTo>
                  <a:lnTo>
                    <a:pt x="218" y="191"/>
                  </a:lnTo>
                  <a:lnTo>
                    <a:pt x="218" y="194"/>
                  </a:lnTo>
                  <a:lnTo>
                    <a:pt x="218" y="191"/>
                  </a:lnTo>
                  <a:lnTo>
                    <a:pt x="212" y="191"/>
                  </a:lnTo>
                  <a:lnTo>
                    <a:pt x="203" y="191"/>
                  </a:lnTo>
                  <a:lnTo>
                    <a:pt x="176" y="191"/>
                  </a:lnTo>
                  <a:lnTo>
                    <a:pt x="146" y="194"/>
                  </a:lnTo>
                  <a:lnTo>
                    <a:pt x="119" y="194"/>
                  </a:lnTo>
                  <a:lnTo>
                    <a:pt x="92" y="197"/>
                  </a:lnTo>
                  <a:lnTo>
                    <a:pt x="65" y="197"/>
                  </a:lnTo>
                  <a:lnTo>
                    <a:pt x="44" y="197"/>
                  </a:lnTo>
                  <a:lnTo>
                    <a:pt x="32" y="197"/>
                  </a:lnTo>
                  <a:lnTo>
                    <a:pt x="24" y="197"/>
                  </a:lnTo>
                  <a:lnTo>
                    <a:pt x="24" y="200"/>
                  </a:lnTo>
                  <a:lnTo>
                    <a:pt x="27" y="197"/>
                  </a:lnTo>
                  <a:lnTo>
                    <a:pt x="21" y="194"/>
                  </a:lnTo>
                  <a:lnTo>
                    <a:pt x="15" y="191"/>
                  </a:lnTo>
                  <a:lnTo>
                    <a:pt x="9" y="188"/>
                  </a:lnTo>
                  <a:lnTo>
                    <a:pt x="9" y="194"/>
                  </a:lnTo>
                  <a:lnTo>
                    <a:pt x="9" y="218"/>
                  </a:lnTo>
                  <a:lnTo>
                    <a:pt x="9" y="251"/>
                  </a:lnTo>
                  <a:lnTo>
                    <a:pt x="9" y="284"/>
                  </a:lnTo>
                  <a:lnTo>
                    <a:pt x="9" y="320"/>
                  </a:lnTo>
                  <a:lnTo>
                    <a:pt x="9" y="353"/>
                  </a:lnTo>
                  <a:lnTo>
                    <a:pt x="9" y="383"/>
                  </a:lnTo>
                  <a:lnTo>
                    <a:pt x="9" y="407"/>
                  </a:lnTo>
                  <a:lnTo>
                    <a:pt x="9" y="419"/>
                  </a:lnTo>
                  <a:lnTo>
                    <a:pt x="9" y="425"/>
                  </a:lnTo>
                  <a:lnTo>
                    <a:pt x="9" y="428"/>
                  </a:lnTo>
                  <a:lnTo>
                    <a:pt x="9" y="428"/>
                  </a:lnTo>
                  <a:lnTo>
                    <a:pt x="12" y="431"/>
                  </a:lnTo>
                  <a:lnTo>
                    <a:pt x="15" y="428"/>
                  </a:lnTo>
                  <a:lnTo>
                    <a:pt x="12" y="428"/>
                  </a:lnTo>
                  <a:lnTo>
                    <a:pt x="12" y="434"/>
                  </a:lnTo>
                  <a:lnTo>
                    <a:pt x="12" y="437"/>
                  </a:lnTo>
                  <a:lnTo>
                    <a:pt x="15" y="440"/>
                  </a:lnTo>
                  <a:lnTo>
                    <a:pt x="21" y="443"/>
                  </a:lnTo>
                  <a:lnTo>
                    <a:pt x="21" y="437"/>
                  </a:lnTo>
                  <a:lnTo>
                    <a:pt x="18" y="440"/>
                  </a:lnTo>
                  <a:lnTo>
                    <a:pt x="21" y="446"/>
                  </a:lnTo>
                  <a:lnTo>
                    <a:pt x="21" y="446"/>
                  </a:lnTo>
                  <a:lnTo>
                    <a:pt x="24" y="449"/>
                  </a:lnTo>
                  <a:lnTo>
                    <a:pt x="29" y="452"/>
                  </a:lnTo>
                  <a:lnTo>
                    <a:pt x="35" y="455"/>
                  </a:lnTo>
                  <a:lnTo>
                    <a:pt x="35" y="455"/>
                  </a:lnTo>
                  <a:lnTo>
                    <a:pt x="35" y="455"/>
                  </a:lnTo>
                  <a:lnTo>
                    <a:pt x="41" y="455"/>
                  </a:lnTo>
                  <a:lnTo>
                    <a:pt x="41" y="449"/>
                  </a:lnTo>
                  <a:lnTo>
                    <a:pt x="41" y="455"/>
                  </a:lnTo>
                  <a:lnTo>
                    <a:pt x="47" y="458"/>
                  </a:lnTo>
                  <a:lnTo>
                    <a:pt x="47" y="458"/>
                  </a:lnTo>
                  <a:lnTo>
                    <a:pt x="47" y="458"/>
                  </a:lnTo>
                  <a:lnTo>
                    <a:pt x="56" y="458"/>
                  </a:lnTo>
                  <a:lnTo>
                    <a:pt x="62" y="458"/>
                  </a:lnTo>
                  <a:lnTo>
                    <a:pt x="68" y="458"/>
                  </a:lnTo>
                  <a:lnTo>
                    <a:pt x="71" y="458"/>
                  </a:lnTo>
                  <a:lnTo>
                    <a:pt x="71" y="458"/>
                  </a:lnTo>
                  <a:lnTo>
                    <a:pt x="80" y="455"/>
                  </a:lnTo>
                  <a:lnTo>
                    <a:pt x="86" y="452"/>
                  </a:lnTo>
                  <a:lnTo>
                    <a:pt x="86" y="452"/>
                  </a:lnTo>
                  <a:lnTo>
                    <a:pt x="86" y="449"/>
                  </a:lnTo>
                  <a:lnTo>
                    <a:pt x="92" y="443"/>
                  </a:lnTo>
                  <a:lnTo>
                    <a:pt x="98" y="437"/>
                  </a:lnTo>
                  <a:lnTo>
                    <a:pt x="101" y="434"/>
                  </a:lnTo>
                  <a:close/>
                  <a:moveTo>
                    <a:pt x="92" y="431"/>
                  </a:moveTo>
                  <a:lnTo>
                    <a:pt x="86" y="437"/>
                  </a:lnTo>
                  <a:lnTo>
                    <a:pt x="80" y="443"/>
                  </a:lnTo>
                  <a:lnTo>
                    <a:pt x="83" y="446"/>
                  </a:lnTo>
                  <a:lnTo>
                    <a:pt x="83" y="443"/>
                  </a:lnTo>
                  <a:lnTo>
                    <a:pt x="77" y="446"/>
                  </a:lnTo>
                  <a:lnTo>
                    <a:pt x="68" y="449"/>
                  </a:lnTo>
                  <a:lnTo>
                    <a:pt x="68" y="452"/>
                  </a:lnTo>
                  <a:lnTo>
                    <a:pt x="68" y="449"/>
                  </a:lnTo>
                  <a:lnTo>
                    <a:pt x="62" y="449"/>
                  </a:lnTo>
                  <a:lnTo>
                    <a:pt x="56" y="449"/>
                  </a:lnTo>
                  <a:lnTo>
                    <a:pt x="47" y="449"/>
                  </a:lnTo>
                  <a:lnTo>
                    <a:pt x="47" y="452"/>
                  </a:lnTo>
                  <a:lnTo>
                    <a:pt x="50" y="449"/>
                  </a:lnTo>
                  <a:lnTo>
                    <a:pt x="44" y="446"/>
                  </a:lnTo>
                  <a:lnTo>
                    <a:pt x="44" y="446"/>
                  </a:lnTo>
                  <a:lnTo>
                    <a:pt x="41" y="446"/>
                  </a:lnTo>
                  <a:lnTo>
                    <a:pt x="35" y="446"/>
                  </a:lnTo>
                  <a:lnTo>
                    <a:pt x="35" y="449"/>
                  </a:lnTo>
                  <a:lnTo>
                    <a:pt x="38" y="446"/>
                  </a:lnTo>
                  <a:lnTo>
                    <a:pt x="32" y="443"/>
                  </a:lnTo>
                  <a:lnTo>
                    <a:pt x="27" y="440"/>
                  </a:lnTo>
                  <a:lnTo>
                    <a:pt x="24" y="443"/>
                  </a:lnTo>
                  <a:lnTo>
                    <a:pt x="29" y="443"/>
                  </a:lnTo>
                  <a:lnTo>
                    <a:pt x="27" y="437"/>
                  </a:lnTo>
                  <a:lnTo>
                    <a:pt x="24" y="434"/>
                  </a:lnTo>
                  <a:lnTo>
                    <a:pt x="24" y="434"/>
                  </a:lnTo>
                  <a:lnTo>
                    <a:pt x="18" y="431"/>
                  </a:lnTo>
                  <a:lnTo>
                    <a:pt x="15" y="434"/>
                  </a:lnTo>
                  <a:lnTo>
                    <a:pt x="21" y="434"/>
                  </a:lnTo>
                  <a:lnTo>
                    <a:pt x="21" y="428"/>
                  </a:lnTo>
                  <a:lnTo>
                    <a:pt x="21" y="428"/>
                  </a:lnTo>
                  <a:lnTo>
                    <a:pt x="18" y="425"/>
                  </a:lnTo>
                  <a:lnTo>
                    <a:pt x="15" y="422"/>
                  </a:lnTo>
                  <a:lnTo>
                    <a:pt x="12" y="425"/>
                  </a:lnTo>
                  <a:lnTo>
                    <a:pt x="18" y="425"/>
                  </a:lnTo>
                  <a:lnTo>
                    <a:pt x="18" y="419"/>
                  </a:lnTo>
                  <a:lnTo>
                    <a:pt x="18" y="407"/>
                  </a:lnTo>
                  <a:lnTo>
                    <a:pt x="18" y="383"/>
                  </a:lnTo>
                  <a:lnTo>
                    <a:pt x="18" y="353"/>
                  </a:lnTo>
                  <a:lnTo>
                    <a:pt x="18" y="320"/>
                  </a:lnTo>
                  <a:lnTo>
                    <a:pt x="18" y="284"/>
                  </a:lnTo>
                  <a:lnTo>
                    <a:pt x="18" y="251"/>
                  </a:lnTo>
                  <a:lnTo>
                    <a:pt x="18" y="218"/>
                  </a:lnTo>
                  <a:lnTo>
                    <a:pt x="18" y="194"/>
                  </a:lnTo>
                  <a:lnTo>
                    <a:pt x="12" y="194"/>
                  </a:lnTo>
                  <a:lnTo>
                    <a:pt x="12" y="200"/>
                  </a:lnTo>
                  <a:lnTo>
                    <a:pt x="18" y="203"/>
                  </a:lnTo>
                  <a:lnTo>
                    <a:pt x="24" y="206"/>
                  </a:lnTo>
                  <a:lnTo>
                    <a:pt x="24" y="206"/>
                  </a:lnTo>
                  <a:lnTo>
                    <a:pt x="24" y="206"/>
                  </a:lnTo>
                  <a:lnTo>
                    <a:pt x="32" y="206"/>
                  </a:lnTo>
                  <a:lnTo>
                    <a:pt x="44" y="206"/>
                  </a:lnTo>
                  <a:lnTo>
                    <a:pt x="65" y="206"/>
                  </a:lnTo>
                  <a:lnTo>
                    <a:pt x="92" y="206"/>
                  </a:lnTo>
                  <a:lnTo>
                    <a:pt x="119" y="203"/>
                  </a:lnTo>
                  <a:lnTo>
                    <a:pt x="146" y="203"/>
                  </a:lnTo>
                  <a:lnTo>
                    <a:pt x="176" y="200"/>
                  </a:lnTo>
                  <a:lnTo>
                    <a:pt x="203" y="200"/>
                  </a:lnTo>
                  <a:lnTo>
                    <a:pt x="212" y="200"/>
                  </a:lnTo>
                  <a:lnTo>
                    <a:pt x="218" y="200"/>
                  </a:lnTo>
                  <a:lnTo>
                    <a:pt x="221" y="200"/>
                  </a:lnTo>
                  <a:lnTo>
                    <a:pt x="221" y="200"/>
                  </a:lnTo>
                  <a:lnTo>
                    <a:pt x="227" y="197"/>
                  </a:lnTo>
                  <a:lnTo>
                    <a:pt x="227" y="197"/>
                  </a:lnTo>
                  <a:lnTo>
                    <a:pt x="227" y="194"/>
                  </a:lnTo>
                  <a:lnTo>
                    <a:pt x="230" y="191"/>
                  </a:lnTo>
                  <a:lnTo>
                    <a:pt x="233" y="188"/>
                  </a:lnTo>
                  <a:lnTo>
                    <a:pt x="236" y="185"/>
                  </a:lnTo>
                  <a:lnTo>
                    <a:pt x="239" y="185"/>
                  </a:lnTo>
                  <a:lnTo>
                    <a:pt x="239" y="185"/>
                  </a:lnTo>
                  <a:lnTo>
                    <a:pt x="242" y="179"/>
                  </a:lnTo>
                  <a:lnTo>
                    <a:pt x="242" y="179"/>
                  </a:lnTo>
                  <a:lnTo>
                    <a:pt x="242" y="176"/>
                  </a:lnTo>
                  <a:lnTo>
                    <a:pt x="242" y="171"/>
                  </a:lnTo>
                  <a:lnTo>
                    <a:pt x="242" y="168"/>
                  </a:lnTo>
                  <a:lnTo>
                    <a:pt x="242" y="162"/>
                  </a:lnTo>
                  <a:lnTo>
                    <a:pt x="242" y="162"/>
                  </a:lnTo>
                  <a:lnTo>
                    <a:pt x="242" y="162"/>
                  </a:lnTo>
                  <a:lnTo>
                    <a:pt x="239" y="156"/>
                  </a:lnTo>
                  <a:lnTo>
                    <a:pt x="236" y="147"/>
                  </a:lnTo>
                  <a:lnTo>
                    <a:pt x="233" y="141"/>
                  </a:lnTo>
                  <a:lnTo>
                    <a:pt x="227" y="132"/>
                  </a:lnTo>
                  <a:lnTo>
                    <a:pt x="227" y="132"/>
                  </a:lnTo>
                  <a:lnTo>
                    <a:pt x="224" y="129"/>
                  </a:lnTo>
                  <a:lnTo>
                    <a:pt x="218" y="123"/>
                  </a:lnTo>
                  <a:lnTo>
                    <a:pt x="215" y="126"/>
                  </a:lnTo>
                  <a:lnTo>
                    <a:pt x="221" y="126"/>
                  </a:lnTo>
                  <a:lnTo>
                    <a:pt x="215" y="117"/>
                  </a:lnTo>
                  <a:lnTo>
                    <a:pt x="215" y="117"/>
                  </a:lnTo>
                  <a:lnTo>
                    <a:pt x="212" y="114"/>
                  </a:lnTo>
                  <a:lnTo>
                    <a:pt x="209" y="111"/>
                  </a:lnTo>
                  <a:lnTo>
                    <a:pt x="206" y="108"/>
                  </a:lnTo>
                  <a:lnTo>
                    <a:pt x="203" y="111"/>
                  </a:lnTo>
                  <a:lnTo>
                    <a:pt x="209" y="111"/>
                  </a:lnTo>
                  <a:lnTo>
                    <a:pt x="206" y="105"/>
                  </a:lnTo>
                  <a:lnTo>
                    <a:pt x="206" y="105"/>
                  </a:lnTo>
                  <a:lnTo>
                    <a:pt x="203" y="102"/>
                  </a:lnTo>
                  <a:lnTo>
                    <a:pt x="200" y="99"/>
                  </a:lnTo>
                  <a:lnTo>
                    <a:pt x="197" y="102"/>
                  </a:lnTo>
                  <a:lnTo>
                    <a:pt x="203" y="102"/>
                  </a:lnTo>
                  <a:lnTo>
                    <a:pt x="200" y="93"/>
                  </a:lnTo>
                  <a:lnTo>
                    <a:pt x="194" y="93"/>
                  </a:lnTo>
                  <a:lnTo>
                    <a:pt x="200" y="93"/>
                  </a:lnTo>
                  <a:lnTo>
                    <a:pt x="200" y="84"/>
                  </a:lnTo>
                  <a:lnTo>
                    <a:pt x="200" y="72"/>
                  </a:lnTo>
                  <a:lnTo>
                    <a:pt x="194" y="72"/>
                  </a:lnTo>
                  <a:lnTo>
                    <a:pt x="200" y="75"/>
                  </a:lnTo>
                  <a:lnTo>
                    <a:pt x="203" y="66"/>
                  </a:lnTo>
                  <a:lnTo>
                    <a:pt x="206" y="57"/>
                  </a:lnTo>
                  <a:lnTo>
                    <a:pt x="209" y="48"/>
                  </a:lnTo>
                  <a:lnTo>
                    <a:pt x="215" y="39"/>
                  </a:lnTo>
                  <a:lnTo>
                    <a:pt x="209" y="36"/>
                  </a:lnTo>
                  <a:lnTo>
                    <a:pt x="212" y="39"/>
                  </a:lnTo>
                  <a:lnTo>
                    <a:pt x="218" y="33"/>
                  </a:lnTo>
                  <a:lnTo>
                    <a:pt x="227" y="24"/>
                  </a:lnTo>
                  <a:lnTo>
                    <a:pt x="224" y="21"/>
                  </a:lnTo>
                  <a:lnTo>
                    <a:pt x="227" y="27"/>
                  </a:lnTo>
                  <a:lnTo>
                    <a:pt x="236" y="21"/>
                  </a:lnTo>
                  <a:lnTo>
                    <a:pt x="233" y="15"/>
                  </a:lnTo>
                  <a:lnTo>
                    <a:pt x="233" y="21"/>
                  </a:lnTo>
                  <a:lnTo>
                    <a:pt x="245" y="18"/>
                  </a:lnTo>
                  <a:lnTo>
                    <a:pt x="248" y="15"/>
                  </a:lnTo>
                  <a:lnTo>
                    <a:pt x="248" y="18"/>
                  </a:lnTo>
                  <a:lnTo>
                    <a:pt x="257" y="12"/>
                  </a:lnTo>
                  <a:lnTo>
                    <a:pt x="266" y="9"/>
                  </a:lnTo>
                  <a:lnTo>
                    <a:pt x="263" y="3"/>
                  </a:lnTo>
                  <a:lnTo>
                    <a:pt x="263" y="9"/>
                  </a:lnTo>
                  <a:lnTo>
                    <a:pt x="275" y="9"/>
                  </a:lnTo>
                  <a:lnTo>
                    <a:pt x="287" y="9"/>
                  </a:lnTo>
                  <a:lnTo>
                    <a:pt x="299" y="12"/>
                  </a:lnTo>
                  <a:lnTo>
                    <a:pt x="299" y="6"/>
                  </a:lnTo>
                  <a:lnTo>
                    <a:pt x="299" y="12"/>
                  </a:lnTo>
                  <a:lnTo>
                    <a:pt x="308" y="18"/>
                  </a:lnTo>
                  <a:lnTo>
                    <a:pt x="317" y="21"/>
                  </a:lnTo>
                  <a:lnTo>
                    <a:pt x="326" y="27"/>
                  </a:lnTo>
                  <a:lnTo>
                    <a:pt x="326" y="21"/>
                  </a:lnTo>
                  <a:lnTo>
                    <a:pt x="323" y="24"/>
                  </a:lnTo>
                  <a:lnTo>
                    <a:pt x="329" y="33"/>
                  </a:lnTo>
                  <a:lnTo>
                    <a:pt x="329" y="33"/>
                  </a:lnTo>
                  <a:lnTo>
                    <a:pt x="329" y="33"/>
                  </a:lnTo>
                  <a:lnTo>
                    <a:pt x="335" y="39"/>
                  </a:lnTo>
                  <a:lnTo>
                    <a:pt x="338" y="36"/>
                  </a:lnTo>
                  <a:lnTo>
                    <a:pt x="335" y="39"/>
                  </a:lnTo>
                  <a:lnTo>
                    <a:pt x="341" y="48"/>
                  </a:lnTo>
                  <a:lnTo>
                    <a:pt x="344" y="57"/>
                  </a:lnTo>
                  <a:lnTo>
                    <a:pt x="347" y="66"/>
                  </a:lnTo>
                  <a:lnTo>
                    <a:pt x="350" y="63"/>
                  </a:lnTo>
                  <a:lnTo>
                    <a:pt x="347" y="63"/>
                  </a:lnTo>
                  <a:lnTo>
                    <a:pt x="347" y="72"/>
                  </a:lnTo>
                  <a:lnTo>
                    <a:pt x="347" y="84"/>
                  </a:lnTo>
                  <a:lnTo>
                    <a:pt x="350" y="84"/>
                  </a:lnTo>
                  <a:lnTo>
                    <a:pt x="347" y="84"/>
                  </a:lnTo>
                  <a:lnTo>
                    <a:pt x="344" y="90"/>
                  </a:lnTo>
                  <a:lnTo>
                    <a:pt x="341" y="99"/>
                  </a:lnTo>
                  <a:lnTo>
                    <a:pt x="338" y="108"/>
                  </a:lnTo>
                  <a:lnTo>
                    <a:pt x="332" y="117"/>
                  </a:lnTo>
                  <a:lnTo>
                    <a:pt x="335" y="117"/>
                  </a:lnTo>
                  <a:lnTo>
                    <a:pt x="332" y="114"/>
                  </a:lnTo>
                  <a:lnTo>
                    <a:pt x="320" y="126"/>
                  </a:lnTo>
                  <a:lnTo>
                    <a:pt x="311" y="138"/>
                  </a:lnTo>
                  <a:lnTo>
                    <a:pt x="314" y="141"/>
                  </a:lnTo>
                  <a:lnTo>
                    <a:pt x="314" y="138"/>
                  </a:lnTo>
                  <a:lnTo>
                    <a:pt x="308" y="141"/>
                  </a:lnTo>
                  <a:lnTo>
                    <a:pt x="305" y="141"/>
                  </a:lnTo>
                  <a:lnTo>
                    <a:pt x="305" y="144"/>
                  </a:lnTo>
                  <a:lnTo>
                    <a:pt x="302" y="150"/>
                  </a:lnTo>
                  <a:lnTo>
                    <a:pt x="299" y="156"/>
                  </a:lnTo>
                  <a:lnTo>
                    <a:pt x="302" y="156"/>
                  </a:lnTo>
                  <a:lnTo>
                    <a:pt x="299" y="153"/>
                  </a:lnTo>
                  <a:lnTo>
                    <a:pt x="296" y="156"/>
                  </a:lnTo>
                  <a:lnTo>
                    <a:pt x="296" y="159"/>
                  </a:lnTo>
                  <a:lnTo>
                    <a:pt x="296" y="159"/>
                  </a:lnTo>
                  <a:lnTo>
                    <a:pt x="296" y="165"/>
                  </a:lnTo>
                  <a:lnTo>
                    <a:pt x="296" y="168"/>
                  </a:lnTo>
                  <a:lnTo>
                    <a:pt x="296" y="174"/>
                  </a:lnTo>
                  <a:lnTo>
                    <a:pt x="296" y="176"/>
                  </a:lnTo>
                  <a:lnTo>
                    <a:pt x="296" y="179"/>
                  </a:lnTo>
                  <a:lnTo>
                    <a:pt x="296" y="179"/>
                  </a:lnTo>
                  <a:lnTo>
                    <a:pt x="299" y="185"/>
                  </a:lnTo>
                  <a:lnTo>
                    <a:pt x="299" y="185"/>
                  </a:lnTo>
                  <a:lnTo>
                    <a:pt x="299" y="185"/>
                  </a:lnTo>
                  <a:lnTo>
                    <a:pt x="302" y="188"/>
                  </a:lnTo>
                  <a:lnTo>
                    <a:pt x="305" y="191"/>
                  </a:lnTo>
                  <a:lnTo>
                    <a:pt x="311" y="197"/>
                  </a:lnTo>
                  <a:lnTo>
                    <a:pt x="314" y="200"/>
                  </a:lnTo>
                  <a:lnTo>
                    <a:pt x="314" y="200"/>
                  </a:lnTo>
                  <a:lnTo>
                    <a:pt x="323" y="203"/>
                  </a:lnTo>
                  <a:lnTo>
                    <a:pt x="332" y="209"/>
                  </a:lnTo>
                  <a:lnTo>
                    <a:pt x="341" y="212"/>
                  </a:lnTo>
                  <a:lnTo>
                    <a:pt x="335" y="209"/>
                  </a:lnTo>
                  <a:lnTo>
                    <a:pt x="341" y="212"/>
                  </a:lnTo>
                  <a:lnTo>
                    <a:pt x="353" y="215"/>
                  </a:lnTo>
                  <a:lnTo>
                    <a:pt x="368" y="218"/>
                  </a:lnTo>
                  <a:lnTo>
                    <a:pt x="380" y="221"/>
                  </a:lnTo>
                  <a:lnTo>
                    <a:pt x="398" y="221"/>
                  </a:lnTo>
                  <a:lnTo>
                    <a:pt x="413" y="221"/>
                  </a:lnTo>
                  <a:lnTo>
                    <a:pt x="428" y="221"/>
                  </a:lnTo>
                  <a:lnTo>
                    <a:pt x="443" y="221"/>
                  </a:lnTo>
                  <a:lnTo>
                    <a:pt x="458" y="221"/>
                  </a:lnTo>
                  <a:lnTo>
                    <a:pt x="473" y="218"/>
                  </a:lnTo>
                  <a:lnTo>
                    <a:pt x="488" y="215"/>
                  </a:lnTo>
                  <a:lnTo>
                    <a:pt x="500" y="212"/>
                  </a:lnTo>
                  <a:lnTo>
                    <a:pt x="503" y="209"/>
                  </a:lnTo>
                  <a:lnTo>
                    <a:pt x="503" y="212"/>
                  </a:lnTo>
                  <a:lnTo>
                    <a:pt x="515" y="206"/>
                  </a:lnTo>
                  <a:lnTo>
                    <a:pt x="524" y="200"/>
                  </a:lnTo>
                  <a:lnTo>
                    <a:pt x="521" y="194"/>
                  </a:lnTo>
                  <a:lnTo>
                    <a:pt x="518" y="194"/>
                  </a:lnTo>
                  <a:lnTo>
                    <a:pt x="518" y="200"/>
                  </a:lnTo>
                  <a:lnTo>
                    <a:pt x="518" y="209"/>
                  </a:lnTo>
                  <a:lnTo>
                    <a:pt x="518" y="221"/>
                  </a:lnTo>
                  <a:lnTo>
                    <a:pt x="518" y="233"/>
                  </a:lnTo>
                  <a:lnTo>
                    <a:pt x="521" y="263"/>
                  </a:lnTo>
                  <a:lnTo>
                    <a:pt x="524" y="299"/>
                  </a:lnTo>
                  <a:lnTo>
                    <a:pt x="526" y="317"/>
                  </a:lnTo>
                  <a:lnTo>
                    <a:pt x="526" y="332"/>
                  </a:lnTo>
                  <a:lnTo>
                    <a:pt x="529" y="350"/>
                  </a:lnTo>
                  <a:lnTo>
                    <a:pt x="529" y="365"/>
                  </a:lnTo>
                  <a:lnTo>
                    <a:pt x="529" y="377"/>
                  </a:lnTo>
                  <a:lnTo>
                    <a:pt x="532" y="377"/>
                  </a:lnTo>
                  <a:lnTo>
                    <a:pt x="529" y="377"/>
                  </a:lnTo>
                  <a:lnTo>
                    <a:pt x="526" y="389"/>
                  </a:lnTo>
                  <a:lnTo>
                    <a:pt x="524" y="395"/>
                  </a:lnTo>
                  <a:lnTo>
                    <a:pt x="524" y="395"/>
                  </a:lnTo>
                  <a:lnTo>
                    <a:pt x="524" y="395"/>
                  </a:lnTo>
                  <a:lnTo>
                    <a:pt x="524" y="398"/>
                  </a:lnTo>
                  <a:lnTo>
                    <a:pt x="526" y="398"/>
                  </a:lnTo>
                  <a:lnTo>
                    <a:pt x="524" y="395"/>
                  </a:lnTo>
                  <a:lnTo>
                    <a:pt x="521" y="398"/>
                  </a:lnTo>
                  <a:lnTo>
                    <a:pt x="518" y="401"/>
                  </a:lnTo>
                  <a:lnTo>
                    <a:pt x="515" y="404"/>
                  </a:lnTo>
                  <a:lnTo>
                    <a:pt x="518" y="407"/>
                  </a:lnTo>
                  <a:lnTo>
                    <a:pt x="518" y="404"/>
                  </a:lnTo>
                  <a:lnTo>
                    <a:pt x="512" y="407"/>
                  </a:lnTo>
                  <a:lnTo>
                    <a:pt x="506" y="410"/>
                  </a:lnTo>
                  <a:lnTo>
                    <a:pt x="506" y="413"/>
                  </a:lnTo>
                  <a:lnTo>
                    <a:pt x="506" y="410"/>
                  </a:lnTo>
                  <a:lnTo>
                    <a:pt x="503" y="410"/>
                  </a:lnTo>
                  <a:lnTo>
                    <a:pt x="503" y="410"/>
                  </a:lnTo>
                  <a:lnTo>
                    <a:pt x="503" y="410"/>
                  </a:lnTo>
                  <a:lnTo>
                    <a:pt x="497" y="413"/>
                  </a:lnTo>
                  <a:lnTo>
                    <a:pt x="497" y="416"/>
                  </a:lnTo>
                  <a:lnTo>
                    <a:pt x="497" y="413"/>
                  </a:lnTo>
                  <a:lnTo>
                    <a:pt x="491" y="413"/>
                  </a:lnTo>
                  <a:lnTo>
                    <a:pt x="491" y="416"/>
                  </a:lnTo>
                  <a:lnTo>
                    <a:pt x="494" y="413"/>
                  </a:lnTo>
                  <a:lnTo>
                    <a:pt x="491" y="410"/>
                  </a:lnTo>
                  <a:lnTo>
                    <a:pt x="491" y="410"/>
                  </a:lnTo>
                  <a:lnTo>
                    <a:pt x="488" y="410"/>
                  </a:lnTo>
                  <a:lnTo>
                    <a:pt x="482" y="410"/>
                  </a:lnTo>
                  <a:lnTo>
                    <a:pt x="470" y="407"/>
                  </a:lnTo>
                  <a:lnTo>
                    <a:pt x="470" y="410"/>
                  </a:lnTo>
                  <a:lnTo>
                    <a:pt x="473" y="407"/>
                  </a:lnTo>
                  <a:lnTo>
                    <a:pt x="464" y="401"/>
                  </a:lnTo>
                  <a:lnTo>
                    <a:pt x="455" y="395"/>
                  </a:lnTo>
                  <a:lnTo>
                    <a:pt x="443" y="389"/>
                  </a:lnTo>
                  <a:lnTo>
                    <a:pt x="434" y="386"/>
                  </a:lnTo>
                  <a:lnTo>
                    <a:pt x="422" y="380"/>
                  </a:lnTo>
                  <a:lnTo>
                    <a:pt x="422" y="380"/>
                  </a:lnTo>
                  <a:lnTo>
                    <a:pt x="419" y="380"/>
                  </a:lnTo>
                  <a:lnTo>
                    <a:pt x="413" y="380"/>
                  </a:lnTo>
                  <a:lnTo>
                    <a:pt x="413" y="383"/>
                  </a:lnTo>
                  <a:lnTo>
                    <a:pt x="416" y="380"/>
                  </a:lnTo>
                  <a:lnTo>
                    <a:pt x="410" y="377"/>
                  </a:lnTo>
                  <a:lnTo>
                    <a:pt x="410" y="377"/>
                  </a:lnTo>
                  <a:lnTo>
                    <a:pt x="407" y="377"/>
                  </a:lnTo>
                  <a:lnTo>
                    <a:pt x="404" y="377"/>
                  </a:lnTo>
                  <a:lnTo>
                    <a:pt x="398" y="377"/>
                  </a:lnTo>
                  <a:lnTo>
                    <a:pt x="398" y="377"/>
                  </a:lnTo>
                  <a:lnTo>
                    <a:pt x="398" y="377"/>
                  </a:lnTo>
                  <a:lnTo>
                    <a:pt x="392" y="380"/>
                  </a:lnTo>
                  <a:lnTo>
                    <a:pt x="386" y="383"/>
                  </a:lnTo>
                  <a:lnTo>
                    <a:pt x="380" y="386"/>
                  </a:lnTo>
                  <a:lnTo>
                    <a:pt x="374" y="389"/>
                  </a:lnTo>
                  <a:lnTo>
                    <a:pt x="368" y="392"/>
                  </a:lnTo>
                  <a:lnTo>
                    <a:pt x="368" y="392"/>
                  </a:lnTo>
                  <a:lnTo>
                    <a:pt x="365" y="392"/>
                  </a:lnTo>
                  <a:lnTo>
                    <a:pt x="359" y="398"/>
                  </a:lnTo>
                  <a:lnTo>
                    <a:pt x="359" y="401"/>
                  </a:lnTo>
                  <a:lnTo>
                    <a:pt x="359" y="401"/>
                  </a:lnTo>
                  <a:lnTo>
                    <a:pt x="353" y="410"/>
                  </a:lnTo>
                  <a:lnTo>
                    <a:pt x="350" y="419"/>
                  </a:lnTo>
                  <a:lnTo>
                    <a:pt x="347" y="425"/>
                  </a:lnTo>
                  <a:lnTo>
                    <a:pt x="344" y="431"/>
                  </a:lnTo>
                  <a:lnTo>
                    <a:pt x="344" y="431"/>
                  </a:lnTo>
                  <a:lnTo>
                    <a:pt x="344" y="431"/>
                  </a:lnTo>
                  <a:lnTo>
                    <a:pt x="344" y="437"/>
                  </a:lnTo>
                  <a:lnTo>
                    <a:pt x="344" y="446"/>
                  </a:lnTo>
                  <a:lnTo>
                    <a:pt x="344" y="452"/>
                  </a:lnTo>
                  <a:lnTo>
                    <a:pt x="344" y="455"/>
                  </a:lnTo>
                  <a:lnTo>
                    <a:pt x="344" y="455"/>
                  </a:lnTo>
                  <a:lnTo>
                    <a:pt x="347" y="464"/>
                  </a:lnTo>
                  <a:lnTo>
                    <a:pt x="350" y="473"/>
                  </a:lnTo>
                  <a:lnTo>
                    <a:pt x="350" y="473"/>
                  </a:lnTo>
                  <a:lnTo>
                    <a:pt x="350" y="473"/>
                  </a:lnTo>
                  <a:lnTo>
                    <a:pt x="356" y="479"/>
                  </a:lnTo>
                  <a:lnTo>
                    <a:pt x="359" y="476"/>
                  </a:lnTo>
                  <a:lnTo>
                    <a:pt x="356" y="479"/>
                  </a:lnTo>
                  <a:lnTo>
                    <a:pt x="362" y="488"/>
                  </a:lnTo>
                  <a:lnTo>
                    <a:pt x="362" y="488"/>
                  </a:lnTo>
                  <a:lnTo>
                    <a:pt x="362" y="488"/>
                  </a:lnTo>
                  <a:lnTo>
                    <a:pt x="368" y="494"/>
                  </a:lnTo>
                  <a:lnTo>
                    <a:pt x="371" y="497"/>
                  </a:lnTo>
                  <a:lnTo>
                    <a:pt x="371" y="497"/>
                  </a:lnTo>
                  <a:lnTo>
                    <a:pt x="377" y="500"/>
                  </a:lnTo>
                  <a:lnTo>
                    <a:pt x="377" y="500"/>
                  </a:lnTo>
                  <a:lnTo>
                    <a:pt x="377" y="500"/>
                  </a:lnTo>
                  <a:lnTo>
                    <a:pt x="380" y="500"/>
                  </a:lnTo>
                  <a:lnTo>
                    <a:pt x="380" y="494"/>
                  </a:lnTo>
                  <a:lnTo>
                    <a:pt x="380" y="500"/>
                  </a:lnTo>
                  <a:lnTo>
                    <a:pt x="386" y="503"/>
                  </a:lnTo>
                  <a:lnTo>
                    <a:pt x="386" y="503"/>
                  </a:lnTo>
                  <a:lnTo>
                    <a:pt x="386" y="503"/>
                  </a:lnTo>
                  <a:lnTo>
                    <a:pt x="389" y="503"/>
                  </a:lnTo>
                  <a:lnTo>
                    <a:pt x="389" y="497"/>
                  </a:lnTo>
                  <a:lnTo>
                    <a:pt x="389" y="503"/>
                  </a:lnTo>
                  <a:lnTo>
                    <a:pt x="398" y="506"/>
                  </a:lnTo>
                  <a:lnTo>
                    <a:pt x="398" y="506"/>
                  </a:lnTo>
                  <a:lnTo>
                    <a:pt x="398" y="506"/>
                  </a:lnTo>
                  <a:lnTo>
                    <a:pt x="401" y="506"/>
                  </a:lnTo>
                  <a:lnTo>
                    <a:pt x="407" y="506"/>
                  </a:lnTo>
                  <a:lnTo>
                    <a:pt x="416" y="506"/>
                  </a:lnTo>
                  <a:lnTo>
                    <a:pt x="422" y="506"/>
                  </a:lnTo>
                  <a:lnTo>
                    <a:pt x="425" y="506"/>
                  </a:lnTo>
                  <a:lnTo>
                    <a:pt x="425" y="506"/>
                  </a:lnTo>
                  <a:lnTo>
                    <a:pt x="434" y="503"/>
                  </a:lnTo>
                  <a:lnTo>
                    <a:pt x="431" y="497"/>
                  </a:lnTo>
                  <a:lnTo>
                    <a:pt x="431" y="503"/>
                  </a:lnTo>
                  <a:lnTo>
                    <a:pt x="437" y="503"/>
                  </a:lnTo>
                  <a:lnTo>
                    <a:pt x="440" y="503"/>
                  </a:lnTo>
                  <a:lnTo>
                    <a:pt x="440" y="503"/>
                  </a:lnTo>
                  <a:lnTo>
                    <a:pt x="449" y="500"/>
                  </a:lnTo>
                  <a:lnTo>
                    <a:pt x="461" y="494"/>
                  </a:lnTo>
                  <a:lnTo>
                    <a:pt x="458" y="488"/>
                  </a:lnTo>
                  <a:lnTo>
                    <a:pt x="458" y="494"/>
                  </a:lnTo>
                  <a:lnTo>
                    <a:pt x="470" y="491"/>
                  </a:lnTo>
                  <a:lnTo>
                    <a:pt x="482" y="488"/>
                  </a:lnTo>
                  <a:lnTo>
                    <a:pt x="491" y="488"/>
                  </a:lnTo>
                  <a:lnTo>
                    <a:pt x="497" y="488"/>
                  </a:lnTo>
                  <a:lnTo>
                    <a:pt x="497" y="482"/>
                  </a:lnTo>
                  <a:lnTo>
                    <a:pt x="494" y="485"/>
                  </a:lnTo>
                  <a:lnTo>
                    <a:pt x="497" y="488"/>
                  </a:lnTo>
                  <a:lnTo>
                    <a:pt x="500" y="491"/>
                  </a:lnTo>
                  <a:lnTo>
                    <a:pt x="500" y="491"/>
                  </a:lnTo>
                  <a:lnTo>
                    <a:pt x="503" y="491"/>
                  </a:lnTo>
                  <a:lnTo>
                    <a:pt x="503" y="485"/>
                  </a:lnTo>
                  <a:lnTo>
                    <a:pt x="503" y="491"/>
                  </a:lnTo>
                  <a:lnTo>
                    <a:pt x="509" y="494"/>
                  </a:lnTo>
                  <a:lnTo>
                    <a:pt x="509" y="488"/>
                  </a:lnTo>
                  <a:lnTo>
                    <a:pt x="506" y="491"/>
                  </a:lnTo>
                  <a:lnTo>
                    <a:pt x="509" y="494"/>
                  </a:lnTo>
                  <a:lnTo>
                    <a:pt x="512" y="491"/>
                  </a:lnTo>
                  <a:lnTo>
                    <a:pt x="509" y="494"/>
                  </a:lnTo>
                  <a:lnTo>
                    <a:pt x="512" y="500"/>
                  </a:lnTo>
                  <a:lnTo>
                    <a:pt x="512" y="500"/>
                  </a:lnTo>
                  <a:lnTo>
                    <a:pt x="512" y="500"/>
                  </a:lnTo>
                  <a:lnTo>
                    <a:pt x="515" y="503"/>
                  </a:lnTo>
                  <a:lnTo>
                    <a:pt x="518" y="500"/>
                  </a:lnTo>
                  <a:lnTo>
                    <a:pt x="515" y="503"/>
                  </a:lnTo>
                  <a:lnTo>
                    <a:pt x="518" y="512"/>
                  </a:lnTo>
                  <a:lnTo>
                    <a:pt x="521" y="518"/>
                  </a:lnTo>
                  <a:lnTo>
                    <a:pt x="524" y="527"/>
                  </a:lnTo>
                  <a:lnTo>
                    <a:pt x="526" y="536"/>
                  </a:lnTo>
                  <a:lnTo>
                    <a:pt x="529" y="545"/>
                  </a:lnTo>
                  <a:lnTo>
                    <a:pt x="532" y="542"/>
                  </a:lnTo>
                  <a:lnTo>
                    <a:pt x="529" y="542"/>
                  </a:lnTo>
                  <a:lnTo>
                    <a:pt x="529" y="554"/>
                  </a:lnTo>
                  <a:lnTo>
                    <a:pt x="529" y="557"/>
                  </a:lnTo>
                  <a:lnTo>
                    <a:pt x="529" y="557"/>
                  </a:lnTo>
                  <a:lnTo>
                    <a:pt x="532" y="569"/>
                  </a:lnTo>
                  <a:lnTo>
                    <a:pt x="535" y="566"/>
                  </a:lnTo>
                  <a:lnTo>
                    <a:pt x="532" y="566"/>
                  </a:lnTo>
                  <a:lnTo>
                    <a:pt x="532" y="578"/>
                  </a:lnTo>
                  <a:lnTo>
                    <a:pt x="532" y="590"/>
                  </a:lnTo>
                  <a:lnTo>
                    <a:pt x="532" y="602"/>
                  </a:lnTo>
                  <a:lnTo>
                    <a:pt x="532" y="614"/>
                  </a:lnTo>
                  <a:lnTo>
                    <a:pt x="532" y="626"/>
                  </a:lnTo>
                  <a:lnTo>
                    <a:pt x="535" y="626"/>
                  </a:lnTo>
                  <a:lnTo>
                    <a:pt x="532" y="626"/>
                  </a:lnTo>
                  <a:lnTo>
                    <a:pt x="529" y="638"/>
                  </a:lnTo>
                  <a:lnTo>
                    <a:pt x="526" y="650"/>
                  </a:lnTo>
                  <a:lnTo>
                    <a:pt x="524" y="662"/>
                  </a:lnTo>
                  <a:lnTo>
                    <a:pt x="521" y="673"/>
                  </a:lnTo>
                  <a:lnTo>
                    <a:pt x="515" y="682"/>
                  </a:lnTo>
                  <a:lnTo>
                    <a:pt x="518" y="682"/>
                  </a:lnTo>
                  <a:lnTo>
                    <a:pt x="518" y="679"/>
                  </a:lnTo>
                  <a:lnTo>
                    <a:pt x="491" y="679"/>
                  </a:lnTo>
                  <a:lnTo>
                    <a:pt x="467" y="676"/>
                  </a:lnTo>
                  <a:lnTo>
                    <a:pt x="443" y="676"/>
                  </a:lnTo>
                  <a:lnTo>
                    <a:pt x="419" y="673"/>
                  </a:lnTo>
                  <a:lnTo>
                    <a:pt x="398" y="671"/>
                  </a:lnTo>
                  <a:lnTo>
                    <a:pt x="383" y="671"/>
                  </a:lnTo>
                  <a:lnTo>
                    <a:pt x="368" y="668"/>
                  </a:lnTo>
                  <a:lnTo>
                    <a:pt x="359" y="668"/>
                  </a:lnTo>
                  <a:lnTo>
                    <a:pt x="356" y="668"/>
                  </a:lnTo>
                  <a:lnTo>
                    <a:pt x="356" y="668"/>
                  </a:lnTo>
                  <a:lnTo>
                    <a:pt x="356" y="668"/>
                  </a:lnTo>
                  <a:lnTo>
                    <a:pt x="350" y="671"/>
                  </a:lnTo>
                  <a:lnTo>
                    <a:pt x="344" y="673"/>
                  </a:lnTo>
                  <a:lnTo>
                    <a:pt x="341" y="673"/>
                  </a:lnTo>
                  <a:lnTo>
                    <a:pt x="341" y="676"/>
                  </a:lnTo>
                  <a:lnTo>
                    <a:pt x="338" y="682"/>
                  </a:lnTo>
                  <a:lnTo>
                    <a:pt x="341" y="682"/>
                  </a:lnTo>
                  <a:lnTo>
                    <a:pt x="341" y="679"/>
                  </a:lnTo>
                  <a:lnTo>
                    <a:pt x="335" y="682"/>
                  </a:lnTo>
                  <a:lnTo>
                    <a:pt x="332" y="682"/>
                  </a:lnTo>
                  <a:lnTo>
                    <a:pt x="332" y="685"/>
                  </a:lnTo>
                  <a:lnTo>
                    <a:pt x="329" y="691"/>
                  </a:lnTo>
                  <a:lnTo>
                    <a:pt x="326" y="700"/>
                  </a:lnTo>
                  <a:lnTo>
                    <a:pt x="323" y="706"/>
                  </a:lnTo>
                  <a:lnTo>
                    <a:pt x="323" y="706"/>
                  </a:lnTo>
                  <a:lnTo>
                    <a:pt x="323" y="706"/>
                  </a:lnTo>
                  <a:lnTo>
                    <a:pt x="323" y="715"/>
                  </a:lnTo>
                  <a:lnTo>
                    <a:pt x="323" y="721"/>
                  </a:lnTo>
                  <a:lnTo>
                    <a:pt x="323" y="730"/>
                  </a:lnTo>
                  <a:lnTo>
                    <a:pt x="323" y="739"/>
                  </a:lnTo>
                  <a:lnTo>
                    <a:pt x="323" y="742"/>
                  </a:lnTo>
                  <a:lnTo>
                    <a:pt x="323" y="742"/>
                  </a:lnTo>
                  <a:lnTo>
                    <a:pt x="326" y="751"/>
                  </a:lnTo>
                  <a:lnTo>
                    <a:pt x="332" y="760"/>
                  </a:lnTo>
                  <a:lnTo>
                    <a:pt x="335" y="766"/>
                  </a:lnTo>
                  <a:lnTo>
                    <a:pt x="341" y="775"/>
                  </a:lnTo>
                  <a:lnTo>
                    <a:pt x="341" y="775"/>
                  </a:lnTo>
                  <a:lnTo>
                    <a:pt x="344" y="778"/>
                  </a:lnTo>
                  <a:lnTo>
                    <a:pt x="353" y="784"/>
                  </a:lnTo>
                  <a:lnTo>
                    <a:pt x="353" y="778"/>
                  </a:lnTo>
                  <a:lnTo>
                    <a:pt x="350" y="781"/>
                  </a:lnTo>
                  <a:lnTo>
                    <a:pt x="356" y="790"/>
                  </a:lnTo>
                  <a:lnTo>
                    <a:pt x="359" y="799"/>
                  </a:lnTo>
                  <a:lnTo>
                    <a:pt x="362" y="808"/>
                  </a:lnTo>
                  <a:lnTo>
                    <a:pt x="365" y="817"/>
                  </a:lnTo>
                  <a:lnTo>
                    <a:pt x="368" y="814"/>
                  </a:lnTo>
                  <a:lnTo>
                    <a:pt x="365" y="814"/>
                  </a:lnTo>
                  <a:lnTo>
                    <a:pt x="362" y="823"/>
                  </a:lnTo>
                  <a:lnTo>
                    <a:pt x="362" y="823"/>
                  </a:lnTo>
                  <a:lnTo>
                    <a:pt x="362" y="823"/>
                  </a:lnTo>
                  <a:lnTo>
                    <a:pt x="362" y="832"/>
                  </a:lnTo>
                  <a:lnTo>
                    <a:pt x="365" y="832"/>
                  </a:lnTo>
                  <a:lnTo>
                    <a:pt x="362" y="832"/>
                  </a:lnTo>
                  <a:lnTo>
                    <a:pt x="359" y="841"/>
                  </a:lnTo>
                  <a:lnTo>
                    <a:pt x="356" y="850"/>
                  </a:lnTo>
                  <a:lnTo>
                    <a:pt x="359" y="850"/>
                  </a:lnTo>
                  <a:lnTo>
                    <a:pt x="356" y="847"/>
                  </a:lnTo>
                  <a:lnTo>
                    <a:pt x="350" y="853"/>
                  </a:lnTo>
                  <a:lnTo>
                    <a:pt x="353" y="856"/>
                  </a:lnTo>
                  <a:lnTo>
                    <a:pt x="353" y="853"/>
                  </a:lnTo>
                  <a:lnTo>
                    <a:pt x="344" y="859"/>
                  </a:lnTo>
                  <a:lnTo>
                    <a:pt x="344" y="859"/>
                  </a:lnTo>
                  <a:lnTo>
                    <a:pt x="341" y="859"/>
                  </a:lnTo>
                  <a:lnTo>
                    <a:pt x="332" y="868"/>
                  </a:lnTo>
                  <a:lnTo>
                    <a:pt x="335" y="871"/>
                  </a:lnTo>
                  <a:lnTo>
                    <a:pt x="335" y="868"/>
                  </a:lnTo>
                  <a:lnTo>
                    <a:pt x="326" y="871"/>
                  </a:lnTo>
                  <a:lnTo>
                    <a:pt x="317" y="877"/>
                  </a:lnTo>
                  <a:lnTo>
                    <a:pt x="317" y="880"/>
                  </a:lnTo>
                  <a:lnTo>
                    <a:pt x="317" y="877"/>
                  </a:lnTo>
                  <a:lnTo>
                    <a:pt x="305" y="880"/>
                  </a:lnTo>
                  <a:lnTo>
                    <a:pt x="290" y="880"/>
                  </a:lnTo>
                  <a:lnTo>
                    <a:pt x="284" y="880"/>
                  </a:lnTo>
                  <a:lnTo>
                    <a:pt x="278" y="880"/>
                  </a:lnTo>
                  <a:lnTo>
                    <a:pt x="272" y="880"/>
                  </a:lnTo>
                  <a:lnTo>
                    <a:pt x="272" y="883"/>
                  </a:lnTo>
                  <a:lnTo>
                    <a:pt x="275" y="880"/>
                  </a:lnTo>
                  <a:lnTo>
                    <a:pt x="269" y="877"/>
                  </a:lnTo>
                  <a:lnTo>
                    <a:pt x="263" y="874"/>
                  </a:lnTo>
                  <a:lnTo>
                    <a:pt x="263" y="874"/>
                  </a:lnTo>
                  <a:lnTo>
                    <a:pt x="260" y="874"/>
                  </a:lnTo>
                  <a:lnTo>
                    <a:pt x="257" y="874"/>
                  </a:lnTo>
                  <a:lnTo>
                    <a:pt x="257" y="877"/>
                  </a:lnTo>
                  <a:lnTo>
                    <a:pt x="260" y="874"/>
                  </a:lnTo>
                  <a:lnTo>
                    <a:pt x="254" y="871"/>
                  </a:lnTo>
                  <a:lnTo>
                    <a:pt x="248" y="868"/>
                  </a:lnTo>
                  <a:lnTo>
                    <a:pt x="245" y="871"/>
                  </a:lnTo>
                  <a:lnTo>
                    <a:pt x="251" y="871"/>
                  </a:lnTo>
                  <a:lnTo>
                    <a:pt x="245" y="862"/>
                  </a:lnTo>
                  <a:lnTo>
                    <a:pt x="245" y="862"/>
                  </a:lnTo>
                  <a:lnTo>
                    <a:pt x="242" y="859"/>
                  </a:lnTo>
                  <a:lnTo>
                    <a:pt x="236" y="853"/>
                  </a:lnTo>
                  <a:lnTo>
                    <a:pt x="233" y="856"/>
                  </a:lnTo>
                  <a:lnTo>
                    <a:pt x="239" y="856"/>
                  </a:lnTo>
                  <a:lnTo>
                    <a:pt x="233" y="847"/>
                  </a:lnTo>
                  <a:lnTo>
                    <a:pt x="227" y="838"/>
                  </a:lnTo>
                  <a:lnTo>
                    <a:pt x="224" y="829"/>
                  </a:lnTo>
                  <a:lnTo>
                    <a:pt x="218" y="829"/>
                  </a:lnTo>
                  <a:lnTo>
                    <a:pt x="224" y="829"/>
                  </a:lnTo>
                  <a:lnTo>
                    <a:pt x="224" y="820"/>
                  </a:lnTo>
                  <a:lnTo>
                    <a:pt x="224" y="808"/>
                  </a:lnTo>
                  <a:lnTo>
                    <a:pt x="224" y="799"/>
                  </a:lnTo>
                  <a:lnTo>
                    <a:pt x="218" y="799"/>
                  </a:lnTo>
                  <a:lnTo>
                    <a:pt x="224" y="802"/>
                  </a:lnTo>
                  <a:lnTo>
                    <a:pt x="227" y="793"/>
                  </a:lnTo>
                  <a:lnTo>
                    <a:pt x="230" y="784"/>
                  </a:lnTo>
                  <a:lnTo>
                    <a:pt x="233" y="778"/>
                  </a:lnTo>
                  <a:lnTo>
                    <a:pt x="239" y="769"/>
                  </a:lnTo>
                  <a:lnTo>
                    <a:pt x="233" y="766"/>
                  </a:lnTo>
                  <a:lnTo>
                    <a:pt x="236" y="772"/>
                  </a:lnTo>
                  <a:lnTo>
                    <a:pt x="242" y="769"/>
                  </a:lnTo>
                  <a:lnTo>
                    <a:pt x="242" y="769"/>
                  </a:lnTo>
                  <a:lnTo>
                    <a:pt x="242" y="766"/>
                  </a:lnTo>
                  <a:lnTo>
                    <a:pt x="248" y="760"/>
                  </a:lnTo>
                  <a:lnTo>
                    <a:pt x="251" y="760"/>
                  </a:lnTo>
                  <a:lnTo>
                    <a:pt x="251" y="760"/>
                  </a:lnTo>
                  <a:lnTo>
                    <a:pt x="254" y="754"/>
                  </a:lnTo>
                  <a:lnTo>
                    <a:pt x="257" y="748"/>
                  </a:lnTo>
                  <a:lnTo>
                    <a:pt x="257" y="748"/>
                  </a:lnTo>
                  <a:lnTo>
                    <a:pt x="257" y="745"/>
                  </a:lnTo>
                  <a:lnTo>
                    <a:pt x="257" y="739"/>
                  </a:lnTo>
                  <a:lnTo>
                    <a:pt x="257" y="733"/>
                  </a:lnTo>
                  <a:lnTo>
                    <a:pt x="257" y="727"/>
                  </a:lnTo>
                  <a:lnTo>
                    <a:pt x="257" y="721"/>
                  </a:lnTo>
                  <a:lnTo>
                    <a:pt x="257" y="721"/>
                  </a:lnTo>
                  <a:lnTo>
                    <a:pt x="257" y="721"/>
                  </a:lnTo>
                  <a:lnTo>
                    <a:pt x="254" y="715"/>
                  </a:lnTo>
                  <a:lnTo>
                    <a:pt x="254" y="715"/>
                  </a:lnTo>
                  <a:lnTo>
                    <a:pt x="251" y="712"/>
                  </a:lnTo>
                  <a:lnTo>
                    <a:pt x="245" y="706"/>
                  </a:lnTo>
                  <a:lnTo>
                    <a:pt x="239" y="700"/>
                  </a:lnTo>
                  <a:lnTo>
                    <a:pt x="239" y="700"/>
                  </a:lnTo>
                  <a:lnTo>
                    <a:pt x="239" y="700"/>
                  </a:lnTo>
                  <a:lnTo>
                    <a:pt x="233" y="697"/>
                  </a:lnTo>
                  <a:lnTo>
                    <a:pt x="224" y="691"/>
                  </a:lnTo>
                  <a:lnTo>
                    <a:pt x="212" y="685"/>
                  </a:lnTo>
                  <a:lnTo>
                    <a:pt x="212" y="685"/>
                  </a:lnTo>
                  <a:lnTo>
                    <a:pt x="209" y="685"/>
                  </a:lnTo>
                  <a:lnTo>
                    <a:pt x="197" y="682"/>
                  </a:lnTo>
                  <a:lnTo>
                    <a:pt x="182" y="679"/>
                  </a:lnTo>
                  <a:lnTo>
                    <a:pt x="167" y="679"/>
                  </a:lnTo>
                  <a:lnTo>
                    <a:pt x="146" y="676"/>
                  </a:lnTo>
                  <a:lnTo>
                    <a:pt x="125" y="676"/>
                  </a:lnTo>
                  <a:lnTo>
                    <a:pt x="98" y="679"/>
                  </a:lnTo>
                  <a:lnTo>
                    <a:pt x="71" y="679"/>
                  </a:lnTo>
                  <a:lnTo>
                    <a:pt x="47" y="682"/>
                  </a:lnTo>
                  <a:lnTo>
                    <a:pt x="27" y="685"/>
                  </a:lnTo>
                  <a:lnTo>
                    <a:pt x="12" y="688"/>
                  </a:lnTo>
                  <a:lnTo>
                    <a:pt x="12" y="691"/>
                  </a:lnTo>
                  <a:lnTo>
                    <a:pt x="18" y="691"/>
                  </a:lnTo>
                  <a:lnTo>
                    <a:pt x="15" y="685"/>
                  </a:lnTo>
                  <a:lnTo>
                    <a:pt x="12" y="676"/>
                  </a:lnTo>
                  <a:lnTo>
                    <a:pt x="6" y="676"/>
                  </a:lnTo>
                  <a:lnTo>
                    <a:pt x="12" y="676"/>
                  </a:lnTo>
                  <a:lnTo>
                    <a:pt x="12" y="668"/>
                  </a:lnTo>
                  <a:lnTo>
                    <a:pt x="12" y="668"/>
                  </a:lnTo>
                  <a:lnTo>
                    <a:pt x="12" y="668"/>
                  </a:lnTo>
                  <a:lnTo>
                    <a:pt x="9" y="659"/>
                  </a:lnTo>
                  <a:lnTo>
                    <a:pt x="3" y="659"/>
                  </a:lnTo>
                  <a:lnTo>
                    <a:pt x="9" y="659"/>
                  </a:lnTo>
                  <a:lnTo>
                    <a:pt x="9" y="638"/>
                  </a:lnTo>
                  <a:lnTo>
                    <a:pt x="9" y="614"/>
                  </a:lnTo>
                  <a:lnTo>
                    <a:pt x="9" y="593"/>
                  </a:lnTo>
                  <a:lnTo>
                    <a:pt x="12" y="572"/>
                  </a:lnTo>
                  <a:lnTo>
                    <a:pt x="15" y="551"/>
                  </a:lnTo>
                  <a:lnTo>
                    <a:pt x="18" y="533"/>
                  </a:lnTo>
                  <a:lnTo>
                    <a:pt x="18" y="524"/>
                  </a:lnTo>
                  <a:lnTo>
                    <a:pt x="12" y="524"/>
                  </a:lnTo>
                  <a:lnTo>
                    <a:pt x="18" y="527"/>
                  </a:lnTo>
                  <a:lnTo>
                    <a:pt x="21" y="521"/>
                  </a:lnTo>
                  <a:lnTo>
                    <a:pt x="24" y="515"/>
                  </a:lnTo>
                  <a:lnTo>
                    <a:pt x="18" y="512"/>
                  </a:lnTo>
                  <a:lnTo>
                    <a:pt x="21" y="518"/>
                  </a:lnTo>
                  <a:lnTo>
                    <a:pt x="27" y="515"/>
                  </a:lnTo>
                  <a:lnTo>
                    <a:pt x="32" y="512"/>
                  </a:lnTo>
                  <a:lnTo>
                    <a:pt x="38" y="509"/>
                  </a:lnTo>
                  <a:lnTo>
                    <a:pt x="35" y="503"/>
                  </a:lnTo>
                  <a:lnTo>
                    <a:pt x="35" y="509"/>
                  </a:lnTo>
                  <a:lnTo>
                    <a:pt x="41" y="509"/>
                  </a:lnTo>
                  <a:lnTo>
                    <a:pt x="47" y="509"/>
                  </a:lnTo>
                  <a:lnTo>
                    <a:pt x="53" y="509"/>
                  </a:lnTo>
                  <a:lnTo>
                    <a:pt x="53" y="503"/>
                  </a:lnTo>
                  <a:lnTo>
                    <a:pt x="53" y="509"/>
                  </a:lnTo>
                  <a:lnTo>
                    <a:pt x="59" y="512"/>
                  </a:lnTo>
                  <a:lnTo>
                    <a:pt x="65" y="515"/>
                  </a:lnTo>
                  <a:lnTo>
                    <a:pt x="71" y="518"/>
                  </a:lnTo>
                  <a:lnTo>
                    <a:pt x="80" y="521"/>
                  </a:lnTo>
                  <a:lnTo>
                    <a:pt x="86" y="524"/>
                  </a:lnTo>
                  <a:lnTo>
                    <a:pt x="86" y="518"/>
                  </a:lnTo>
                  <a:lnTo>
                    <a:pt x="83" y="521"/>
                  </a:lnTo>
                  <a:lnTo>
                    <a:pt x="89" y="527"/>
                  </a:lnTo>
                  <a:lnTo>
                    <a:pt x="95" y="533"/>
                  </a:lnTo>
                  <a:lnTo>
                    <a:pt x="101" y="539"/>
                  </a:lnTo>
                  <a:lnTo>
                    <a:pt x="104" y="542"/>
                  </a:lnTo>
                  <a:lnTo>
                    <a:pt x="104" y="542"/>
                  </a:lnTo>
                  <a:lnTo>
                    <a:pt x="110" y="545"/>
                  </a:lnTo>
                  <a:lnTo>
                    <a:pt x="116" y="548"/>
                  </a:lnTo>
                  <a:lnTo>
                    <a:pt x="125" y="551"/>
                  </a:lnTo>
                  <a:lnTo>
                    <a:pt x="134" y="554"/>
                  </a:lnTo>
                  <a:lnTo>
                    <a:pt x="134" y="554"/>
                  </a:lnTo>
                  <a:lnTo>
                    <a:pt x="134" y="554"/>
                  </a:lnTo>
                  <a:lnTo>
                    <a:pt x="143" y="554"/>
                  </a:lnTo>
                  <a:lnTo>
                    <a:pt x="152" y="554"/>
                  </a:lnTo>
                  <a:lnTo>
                    <a:pt x="155" y="554"/>
                  </a:lnTo>
                  <a:lnTo>
                    <a:pt x="155" y="554"/>
                  </a:lnTo>
                  <a:lnTo>
                    <a:pt x="161" y="551"/>
                  </a:lnTo>
                  <a:lnTo>
                    <a:pt x="170" y="548"/>
                  </a:lnTo>
                  <a:lnTo>
                    <a:pt x="179" y="545"/>
                  </a:lnTo>
                  <a:lnTo>
                    <a:pt x="179" y="545"/>
                  </a:lnTo>
                  <a:lnTo>
                    <a:pt x="179" y="542"/>
                  </a:lnTo>
                  <a:lnTo>
                    <a:pt x="185" y="536"/>
                  </a:lnTo>
                  <a:lnTo>
                    <a:pt x="191" y="530"/>
                  </a:lnTo>
                  <a:lnTo>
                    <a:pt x="194" y="530"/>
                  </a:lnTo>
                  <a:lnTo>
                    <a:pt x="194" y="530"/>
                  </a:lnTo>
                  <a:lnTo>
                    <a:pt x="200" y="521"/>
                  </a:lnTo>
                  <a:lnTo>
                    <a:pt x="194" y="518"/>
                  </a:lnTo>
                  <a:lnTo>
                    <a:pt x="197" y="521"/>
                  </a:lnTo>
                  <a:lnTo>
                    <a:pt x="203" y="515"/>
                  </a:lnTo>
                  <a:lnTo>
                    <a:pt x="206" y="515"/>
                  </a:lnTo>
                  <a:lnTo>
                    <a:pt x="206" y="515"/>
                  </a:lnTo>
                  <a:lnTo>
                    <a:pt x="209" y="503"/>
                  </a:lnTo>
                  <a:lnTo>
                    <a:pt x="212" y="494"/>
                  </a:lnTo>
                  <a:lnTo>
                    <a:pt x="212" y="494"/>
                  </a:lnTo>
                  <a:lnTo>
                    <a:pt x="212" y="491"/>
                  </a:lnTo>
                  <a:lnTo>
                    <a:pt x="212" y="485"/>
                  </a:lnTo>
                  <a:lnTo>
                    <a:pt x="212" y="479"/>
                  </a:lnTo>
                  <a:lnTo>
                    <a:pt x="212" y="473"/>
                  </a:lnTo>
                  <a:lnTo>
                    <a:pt x="212" y="467"/>
                  </a:lnTo>
                  <a:lnTo>
                    <a:pt x="212" y="467"/>
                  </a:lnTo>
                  <a:lnTo>
                    <a:pt x="209" y="464"/>
                  </a:lnTo>
                  <a:lnTo>
                    <a:pt x="206" y="461"/>
                  </a:lnTo>
                  <a:lnTo>
                    <a:pt x="203" y="464"/>
                  </a:lnTo>
                  <a:lnTo>
                    <a:pt x="209" y="464"/>
                  </a:lnTo>
                  <a:lnTo>
                    <a:pt x="206" y="458"/>
                  </a:lnTo>
                  <a:lnTo>
                    <a:pt x="206" y="458"/>
                  </a:lnTo>
                  <a:lnTo>
                    <a:pt x="203" y="455"/>
                  </a:lnTo>
                  <a:lnTo>
                    <a:pt x="200" y="452"/>
                  </a:lnTo>
                  <a:lnTo>
                    <a:pt x="197" y="455"/>
                  </a:lnTo>
                  <a:lnTo>
                    <a:pt x="203" y="455"/>
                  </a:lnTo>
                  <a:lnTo>
                    <a:pt x="203" y="449"/>
                  </a:lnTo>
                  <a:lnTo>
                    <a:pt x="203" y="449"/>
                  </a:lnTo>
                  <a:lnTo>
                    <a:pt x="203" y="449"/>
                  </a:lnTo>
                  <a:lnTo>
                    <a:pt x="197" y="440"/>
                  </a:lnTo>
                  <a:lnTo>
                    <a:pt x="194" y="437"/>
                  </a:lnTo>
                  <a:lnTo>
                    <a:pt x="194" y="437"/>
                  </a:lnTo>
                  <a:lnTo>
                    <a:pt x="185" y="431"/>
                  </a:lnTo>
                  <a:lnTo>
                    <a:pt x="176" y="425"/>
                  </a:lnTo>
                  <a:lnTo>
                    <a:pt x="167" y="419"/>
                  </a:lnTo>
                  <a:lnTo>
                    <a:pt x="158" y="416"/>
                  </a:lnTo>
                  <a:lnTo>
                    <a:pt x="149" y="413"/>
                  </a:lnTo>
                  <a:lnTo>
                    <a:pt x="149" y="413"/>
                  </a:lnTo>
                  <a:lnTo>
                    <a:pt x="146" y="413"/>
                  </a:lnTo>
                  <a:lnTo>
                    <a:pt x="134" y="413"/>
                  </a:lnTo>
                  <a:lnTo>
                    <a:pt x="125" y="413"/>
                  </a:lnTo>
                  <a:lnTo>
                    <a:pt x="125" y="413"/>
                  </a:lnTo>
                  <a:lnTo>
                    <a:pt x="125" y="413"/>
                  </a:lnTo>
                  <a:lnTo>
                    <a:pt x="116" y="416"/>
                  </a:lnTo>
                  <a:lnTo>
                    <a:pt x="107" y="419"/>
                  </a:lnTo>
                  <a:lnTo>
                    <a:pt x="107" y="419"/>
                  </a:lnTo>
                  <a:lnTo>
                    <a:pt x="104" y="419"/>
                  </a:lnTo>
                  <a:lnTo>
                    <a:pt x="101" y="422"/>
                  </a:lnTo>
                  <a:lnTo>
                    <a:pt x="104" y="425"/>
                  </a:lnTo>
                  <a:lnTo>
                    <a:pt x="104" y="422"/>
                  </a:lnTo>
                  <a:lnTo>
                    <a:pt x="101" y="422"/>
                  </a:lnTo>
                  <a:lnTo>
                    <a:pt x="98" y="422"/>
                  </a:lnTo>
                  <a:lnTo>
                    <a:pt x="98" y="425"/>
                  </a:lnTo>
                  <a:lnTo>
                    <a:pt x="95" y="431"/>
                  </a:lnTo>
                  <a:lnTo>
                    <a:pt x="98" y="431"/>
                  </a:lnTo>
                  <a:lnTo>
                    <a:pt x="95" y="428"/>
                  </a:lnTo>
                  <a:lnTo>
                    <a:pt x="92" y="431"/>
                  </a:lnTo>
                  <a:close/>
                </a:path>
              </a:pathLst>
            </a:custGeom>
            <a:grpFill/>
            <a:ln w="9525">
              <a:solidFill>
                <a:schemeClr val="tx1"/>
              </a:solidFill>
              <a:round/>
              <a:headEnd/>
              <a:tailEnd/>
            </a:ln>
          </p:spPr>
          <p:txBody>
            <a:bodyPr/>
            <a:lstStyle/>
            <a:p>
              <a:endParaRPr lang="en-US" dirty="0"/>
            </a:p>
          </p:txBody>
        </p:sp>
      </p:grpSp>
      <p:grpSp>
        <p:nvGrpSpPr>
          <p:cNvPr id="8" name="Group 16"/>
          <p:cNvGrpSpPr>
            <a:grpSpLocks/>
          </p:cNvGrpSpPr>
          <p:nvPr/>
        </p:nvGrpSpPr>
        <p:grpSpPr bwMode="auto">
          <a:xfrm>
            <a:off x="5474916" y="3000953"/>
            <a:ext cx="1784594" cy="1173262"/>
            <a:chOff x="4017" y="1745"/>
            <a:chExt cx="910" cy="536"/>
          </a:xfrm>
        </p:grpSpPr>
        <p:sp>
          <p:nvSpPr>
            <p:cNvPr id="12" name="Freeform 17"/>
            <p:cNvSpPr>
              <a:spLocks/>
            </p:cNvSpPr>
            <p:nvPr/>
          </p:nvSpPr>
          <p:spPr bwMode="auto">
            <a:xfrm>
              <a:off x="4020" y="1748"/>
              <a:ext cx="901" cy="527"/>
            </a:xfrm>
            <a:custGeom>
              <a:avLst/>
              <a:gdLst/>
              <a:ahLst/>
              <a:cxnLst>
                <a:cxn ang="0">
                  <a:pos x="416" y="494"/>
                </a:cxn>
                <a:cxn ang="0">
                  <a:pos x="419" y="465"/>
                </a:cxn>
                <a:cxn ang="0">
                  <a:pos x="389" y="426"/>
                </a:cxn>
                <a:cxn ang="0">
                  <a:pos x="377" y="384"/>
                </a:cxn>
                <a:cxn ang="0">
                  <a:pos x="410" y="330"/>
                </a:cxn>
                <a:cxn ang="0">
                  <a:pos x="473" y="312"/>
                </a:cxn>
                <a:cxn ang="0">
                  <a:pos x="521" y="345"/>
                </a:cxn>
                <a:cxn ang="0">
                  <a:pos x="533" y="402"/>
                </a:cxn>
                <a:cxn ang="0">
                  <a:pos x="494" y="456"/>
                </a:cxn>
                <a:cxn ang="0">
                  <a:pos x="485" y="486"/>
                </a:cxn>
                <a:cxn ang="0">
                  <a:pos x="509" y="509"/>
                </a:cxn>
                <a:cxn ang="0">
                  <a:pos x="581" y="527"/>
                </a:cxn>
                <a:cxn ang="0">
                  <a:pos x="671" y="521"/>
                </a:cxn>
                <a:cxn ang="0">
                  <a:pos x="712" y="491"/>
                </a:cxn>
                <a:cxn ang="0">
                  <a:pos x="709" y="420"/>
                </a:cxn>
                <a:cxn ang="0">
                  <a:pos x="695" y="318"/>
                </a:cxn>
                <a:cxn ang="0">
                  <a:pos x="721" y="279"/>
                </a:cxn>
                <a:cxn ang="0">
                  <a:pos x="763" y="264"/>
                </a:cxn>
                <a:cxn ang="0">
                  <a:pos x="802" y="288"/>
                </a:cxn>
                <a:cxn ang="0">
                  <a:pos x="850" y="297"/>
                </a:cxn>
                <a:cxn ang="0">
                  <a:pos x="892" y="270"/>
                </a:cxn>
                <a:cxn ang="0">
                  <a:pos x="892" y="213"/>
                </a:cxn>
                <a:cxn ang="0">
                  <a:pos x="850" y="177"/>
                </a:cxn>
                <a:cxn ang="0">
                  <a:pos x="802" y="183"/>
                </a:cxn>
                <a:cxn ang="0">
                  <a:pos x="760" y="201"/>
                </a:cxn>
                <a:cxn ang="0">
                  <a:pos x="712" y="195"/>
                </a:cxn>
                <a:cxn ang="0">
                  <a:pos x="692" y="159"/>
                </a:cxn>
                <a:cxn ang="0">
                  <a:pos x="704" y="30"/>
                </a:cxn>
                <a:cxn ang="0">
                  <a:pos x="626" y="9"/>
                </a:cxn>
                <a:cxn ang="0">
                  <a:pos x="539" y="0"/>
                </a:cxn>
                <a:cxn ang="0">
                  <a:pos x="515" y="30"/>
                </a:cxn>
                <a:cxn ang="0">
                  <a:pos x="515" y="78"/>
                </a:cxn>
                <a:cxn ang="0">
                  <a:pos x="548" y="129"/>
                </a:cxn>
                <a:cxn ang="0">
                  <a:pos x="542" y="180"/>
                </a:cxn>
                <a:cxn ang="0">
                  <a:pos x="488" y="213"/>
                </a:cxn>
                <a:cxn ang="0">
                  <a:pos x="446" y="210"/>
                </a:cxn>
                <a:cxn ang="0">
                  <a:pos x="410" y="180"/>
                </a:cxn>
                <a:cxn ang="0">
                  <a:pos x="404" y="120"/>
                </a:cxn>
                <a:cxn ang="0">
                  <a:pos x="431" y="81"/>
                </a:cxn>
                <a:cxn ang="0">
                  <a:pos x="431" y="45"/>
                </a:cxn>
                <a:cxn ang="0">
                  <a:pos x="383" y="15"/>
                </a:cxn>
                <a:cxn ang="0">
                  <a:pos x="257" y="12"/>
                </a:cxn>
                <a:cxn ang="0">
                  <a:pos x="215" y="87"/>
                </a:cxn>
                <a:cxn ang="0">
                  <a:pos x="224" y="174"/>
                </a:cxn>
                <a:cxn ang="0">
                  <a:pos x="210" y="201"/>
                </a:cxn>
                <a:cxn ang="0">
                  <a:pos x="171" y="213"/>
                </a:cxn>
                <a:cxn ang="0">
                  <a:pos x="135" y="207"/>
                </a:cxn>
                <a:cxn ang="0">
                  <a:pos x="99" y="183"/>
                </a:cxn>
                <a:cxn ang="0">
                  <a:pos x="42" y="186"/>
                </a:cxn>
                <a:cxn ang="0">
                  <a:pos x="9" y="222"/>
                </a:cxn>
                <a:cxn ang="0">
                  <a:pos x="0" y="261"/>
                </a:cxn>
                <a:cxn ang="0">
                  <a:pos x="12" y="291"/>
                </a:cxn>
                <a:cxn ang="0">
                  <a:pos x="57" y="318"/>
                </a:cxn>
                <a:cxn ang="0">
                  <a:pos x="108" y="312"/>
                </a:cxn>
                <a:cxn ang="0">
                  <a:pos x="141" y="294"/>
                </a:cxn>
                <a:cxn ang="0">
                  <a:pos x="180" y="306"/>
                </a:cxn>
                <a:cxn ang="0">
                  <a:pos x="195" y="348"/>
                </a:cxn>
                <a:cxn ang="0">
                  <a:pos x="192" y="474"/>
                </a:cxn>
                <a:cxn ang="0">
                  <a:pos x="218" y="512"/>
                </a:cxn>
                <a:cxn ang="0">
                  <a:pos x="362" y="506"/>
                </a:cxn>
              </a:cxnLst>
              <a:rect l="0" t="0" r="r" b="b"/>
              <a:pathLst>
                <a:path w="901" h="527">
                  <a:moveTo>
                    <a:pt x="389" y="506"/>
                  </a:moveTo>
                  <a:lnTo>
                    <a:pt x="395" y="506"/>
                  </a:lnTo>
                  <a:lnTo>
                    <a:pt x="404" y="503"/>
                  </a:lnTo>
                  <a:lnTo>
                    <a:pt x="407" y="503"/>
                  </a:lnTo>
                  <a:lnTo>
                    <a:pt x="413" y="500"/>
                  </a:lnTo>
                  <a:lnTo>
                    <a:pt x="416" y="494"/>
                  </a:lnTo>
                  <a:lnTo>
                    <a:pt x="419" y="491"/>
                  </a:lnTo>
                  <a:lnTo>
                    <a:pt x="419" y="488"/>
                  </a:lnTo>
                  <a:lnTo>
                    <a:pt x="422" y="483"/>
                  </a:lnTo>
                  <a:lnTo>
                    <a:pt x="422" y="477"/>
                  </a:lnTo>
                  <a:lnTo>
                    <a:pt x="419" y="471"/>
                  </a:lnTo>
                  <a:lnTo>
                    <a:pt x="419" y="465"/>
                  </a:lnTo>
                  <a:lnTo>
                    <a:pt x="416" y="459"/>
                  </a:lnTo>
                  <a:lnTo>
                    <a:pt x="410" y="453"/>
                  </a:lnTo>
                  <a:lnTo>
                    <a:pt x="407" y="444"/>
                  </a:lnTo>
                  <a:lnTo>
                    <a:pt x="401" y="438"/>
                  </a:lnTo>
                  <a:lnTo>
                    <a:pt x="395" y="429"/>
                  </a:lnTo>
                  <a:lnTo>
                    <a:pt x="389" y="426"/>
                  </a:lnTo>
                  <a:lnTo>
                    <a:pt x="386" y="420"/>
                  </a:lnTo>
                  <a:lnTo>
                    <a:pt x="386" y="417"/>
                  </a:lnTo>
                  <a:lnTo>
                    <a:pt x="383" y="411"/>
                  </a:lnTo>
                  <a:lnTo>
                    <a:pt x="380" y="402"/>
                  </a:lnTo>
                  <a:lnTo>
                    <a:pt x="377" y="393"/>
                  </a:lnTo>
                  <a:lnTo>
                    <a:pt x="377" y="384"/>
                  </a:lnTo>
                  <a:lnTo>
                    <a:pt x="380" y="372"/>
                  </a:lnTo>
                  <a:lnTo>
                    <a:pt x="383" y="363"/>
                  </a:lnTo>
                  <a:lnTo>
                    <a:pt x="389" y="354"/>
                  </a:lnTo>
                  <a:lnTo>
                    <a:pt x="395" y="345"/>
                  </a:lnTo>
                  <a:lnTo>
                    <a:pt x="401" y="339"/>
                  </a:lnTo>
                  <a:lnTo>
                    <a:pt x="410" y="330"/>
                  </a:lnTo>
                  <a:lnTo>
                    <a:pt x="419" y="324"/>
                  </a:lnTo>
                  <a:lnTo>
                    <a:pt x="428" y="321"/>
                  </a:lnTo>
                  <a:lnTo>
                    <a:pt x="440" y="315"/>
                  </a:lnTo>
                  <a:lnTo>
                    <a:pt x="449" y="312"/>
                  </a:lnTo>
                  <a:lnTo>
                    <a:pt x="461" y="312"/>
                  </a:lnTo>
                  <a:lnTo>
                    <a:pt x="473" y="312"/>
                  </a:lnTo>
                  <a:lnTo>
                    <a:pt x="482" y="315"/>
                  </a:lnTo>
                  <a:lnTo>
                    <a:pt x="494" y="321"/>
                  </a:lnTo>
                  <a:lnTo>
                    <a:pt x="500" y="324"/>
                  </a:lnTo>
                  <a:lnTo>
                    <a:pt x="509" y="333"/>
                  </a:lnTo>
                  <a:lnTo>
                    <a:pt x="515" y="339"/>
                  </a:lnTo>
                  <a:lnTo>
                    <a:pt x="521" y="345"/>
                  </a:lnTo>
                  <a:lnTo>
                    <a:pt x="527" y="354"/>
                  </a:lnTo>
                  <a:lnTo>
                    <a:pt x="530" y="366"/>
                  </a:lnTo>
                  <a:lnTo>
                    <a:pt x="533" y="375"/>
                  </a:lnTo>
                  <a:lnTo>
                    <a:pt x="536" y="384"/>
                  </a:lnTo>
                  <a:lnTo>
                    <a:pt x="536" y="393"/>
                  </a:lnTo>
                  <a:lnTo>
                    <a:pt x="533" y="402"/>
                  </a:lnTo>
                  <a:lnTo>
                    <a:pt x="530" y="411"/>
                  </a:lnTo>
                  <a:lnTo>
                    <a:pt x="527" y="420"/>
                  </a:lnTo>
                  <a:lnTo>
                    <a:pt x="521" y="426"/>
                  </a:lnTo>
                  <a:lnTo>
                    <a:pt x="509" y="438"/>
                  </a:lnTo>
                  <a:lnTo>
                    <a:pt x="497" y="450"/>
                  </a:lnTo>
                  <a:lnTo>
                    <a:pt x="494" y="456"/>
                  </a:lnTo>
                  <a:lnTo>
                    <a:pt x="491" y="462"/>
                  </a:lnTo>
                  <a:lnTo>
                    <a:pt x="488" y="465"/>
                  </a:lnTo>
                  <a:lnTo>
                    <a:pt x="485" y="471"/>
                  </a:lnTo>
                  <a:lnTo>
                    <a:pt x="485" y="477"/>
                  </a:lnTo>
                  <a:lnTo>
                    <a:pt x="485" y="480"/>
                  </a:lnTo>
                  <a:lnTo>
                    <a:pt x="485" y="486"/>
                  </a:lnTo>
                  <a:lnTo>
                    <a:pt x="485" y="488"/>
                  </a:lnTo>
                  <a:lnTo>
                    <a:pt x="488" y="491"/>
                  </a:lnTo>
                  <a:lnTo>
                    <a:pt x="491" y="497"/>
                  </a:lnTo>
                  <a:lnTo>
                    <a:pt x="494" y="500"/>
                  </a:lnTo>
                  <a:lnTo>
                    <a:pt x="500" y="506"/>
                  </a:lnTo>
                  <a:lnTo>
                    <a:pt x="509" y="509"/>
                  </a:lnTo>
                  <a:lnTo>
                    <a:pt x="515" y="515"/>
                  </a:lnTo>
                  <a:lnTo>
                    <a:pt x="527" y="518"/>
                  </a:lnTo>
                  <a:lnTo>
                    <a:pt x="539" y="521"/>
                  </a:lnTo>
                  <a:lnTo>
                    <a:pt x="554" y="524"/>
                  </a:lnTo>
                  <a:lnTo>
                    <a:pt x="566" y="524"/>
                  </a:lnTo>
                  <a:lnTo>
                    <a:pt x="581" y="527"/>
                  </a:lnTo>
                  <a:lnTo>
                    <a:pt x="596" y="527"/>
                  </a:lnTo>
                  <a:lnTo>
                    <a:pt x="611" y="527"/>
                  </a:lnTo>
                  <a:lnTo>
                    <a:pt x="626" y="527"/>
                  </a:lnTo>
                  <a:lnTo>
                    <a:pt x="644" y="524"/>
                  </a:lnTo>
                  <a:lnTo>
                    <a:pt x="656" y="524"/>
                  </a:lnTo>
                  <a:lnTo>
                    <a:pt x="671" y="521"/>
                  </a:lnTo>
                  <a:lnTo>
                    <a:pt x="686" y="518"/>
                  </a:lnTo>
                  <a:lnTo>
                    <a:pt x="695" y="512"/>
                  </a:lnTo>
                  <a:lnTo>
                    <a:pt x="707" y="506"/>
                  </a:lnTo>
                  <a:lnTo>
                    <a:pt x="709" y="500"/>
                  </a:lnTo>
                  <a:lnTo>
                    <a:pt x="709" y="494"/>
                  </a:lnTo>
                  <a:lnTo>
                    <a:pt x="712" y="491"/>
                  </a:lnTo>
                  <a:lnTo>
                    <a:pt x="712" y="486"/>
                  </a:lnTo>
                  <a:lnTo>
                    <a:pt x="712" y="474"/>
                  </a:lnTo>
                  <a:lnTo>
                    <a:pt x="712" y="462"/>
                  </a:lnTo>
                  <a:lnTo>
                    <a:pt x="712" y="447"/>
                  </a:lnTo>
                  <a:lnTo>
                    <a:pt x="712" y="432"/>
                  </a:lnTo>
                  <a:lnTo>
                    <a:pt x="709" y="420"/>
                  </a:lnTo>
                  <a:lnTo>
                    <a:pt x="707" y="405"/>
                  </a:lnTo>
                  <a:lnTo>
                    <a:pt x="701" y="378"/>
                  </a:lnTo>
                  <a:lnTo>
                    <a:pt x="695" y="351"/>
                  </a:lnTo>
                  <a:lnTo>
                    <a:pt x="695" y="339"/>
                  </a:lnTo>
                  <a:lnTo>
                    <a:pt x="695" y="327"/>
                  </a:lnTo>
                  <a:lnTo>
                    <a:pt x="695" y="318"/>
                  </a:lnTo>
                  <a:lnTo>
                    <a:pt x="698" y="309"/>
                  </a:lnTo>
                  <a:lnTo>
                    <a:pt x="701" y="303"/>
                  </a:lnTo>
                  <a:lnTo>
                    <a:pt x="704" y="294"/>
                  </a:lnTo>
                  <a:lnTo>
                    <a:pt x="709" y="288"/>
                  </a:lnTo>
                  <a:lnTo>
                    <a:pt x="715" y="285"/>
                  </a:lnTo>
                  <a:lnTo>
                    <a:pt x="721" y="279"/>
                  </a:lnTo>
                  <a:lnTo>
                    <a:pt x="727" y="273"/>
                  </a:lnTo>
                  <a:lnTo>
                    <a:pt x="736" y="270"/>
                  </a:lnTo>
                  <a:lnTo>
                    <a:pt x="742" y="267"/>
                  </a:lnTo>
                  <a:lnTo>
                    <a:pt x="748" y="267"/>
                  </a:lnTo>
                  <a:lnTo>
                    <a:pt x="757" y="264"/>
                  </a:lnTo>
                  <a:lnTo>
                    <a:pt x="763" y="264"/>
                  </a:lnTo>
                  <a:lnTo>
                    <a:pt x="772" y="267"/>
                  </a:lnTo>
                  <a:lnTo>
                    <a:pt x="778" y="267"/>
                  </a:lnTo>
                  <a:lnTo>
                    <a:pt x="784" y="273"/>
                  </a:lnTo>
                  <a:lnTo>
                    <a:pt x="790" y="276"/>
                  </a:lnTo>
                  <a:lnTo>
                    <a:pt x="796" y="282"/>
                  </a:lnTo>
                  <a:lnTo>
                    <a:pt x="802" y="288"/>
                  </a:lnTo>
                  <a:lnTo>
                    <a:pt x="808" y="291"/>
                  </a:lnTo>
                  <a:lnTo>
                    <a:pt x="814" y="297"/>
                  </a:lnTo>
                  <a:lnTo>
                    <a:pt x="823" y="300"/>
                  </a:lnTo>
                  <a:lnTo>
                    <a:pt x="832" y="300"/>
                  </a:lnTo>
                  <a:lnTo>
                    <a:pt x="841" y="300"/>
                  </a:lnTo>
                  <a:lnTo>
                    <a:pt x="850" y="297"/>
                  </a:lnTo>
                  <a:lnTo>
                    <a:pt x="859" y="294"/>
                  </a:lnTo>
                  <a:lnTo>
                    <a:pt x="868" y="291"/>
                  </a:lnTo>
                  <a:lnTo>
                    <a:pt x="874" y="285"/>
                  </a:lnTo>
                  <a:lnTo>
                    <a:pt x="883" y="282"/>
                  </a:lnTo>
                  <a:lnTo>
                    <a:pt x="889" y="276"/>
                  </a:lnTo>
                  <a:lnTo>
                    <a:pt x="892" y="270"/>
                  </a:lnTo>
                  <a:lnTo>
                    <a:pt x="898" y="261"/>
                  </a:lnTo>
                  <a:lnTo>
                    <a:pt x="898" y="252"/>
                  </a:lnTo>
                  <a:lnTo>
                    <a:pt x="901" y="246"/>
                  </a:lnTo>
                  <a:lnTo>
                    <a:pt x="898" y="234"/>
                  </a:lnTo>
                  <a:lnTo>
                    <a:pt x="898" y="222"/>
                  </a:lnTo>
                  <a:lnTo>
                    <a:pt x="892" y="213"/>
                  </a:lnTo>
                  <a:lnTo>
                    <a:pt x="889" y="204"/>
                  </a:lnTo>
                  <a:lnTo>
                    <a:pt x="883" y="195"/>
                  </a:lnTo>
                  <a:lnTo>
                    <a:pt x="874" y="189"/>
                  </a:lnTo>
                  <a:lnTo>
                    <a:pt x="868" y="186"/>
                  </a:lnTo>
                  <a:lnTo>
                    <a:pt x="859" y="180"/>
                  </a:lnTo>
                  <a:lnTo>
                    <a:pt x="850" y="177"/>
                  </a:lnTo>
                  <a:lnTo>
                    <a:pt x="841" y="174"/>
                  </a:lnTo>
                  <a:lnTo>
                    <a:pt x="832" y="174"/>
                  </a:lnTo>
                  <a:lnTo>
                    <a:pt x="823" y="174"/>
                  </a:lnTo>
                  <a:lnTo>
                    <a:pt x="814" y="177"/>
                  </a:lnTo>
                  <a:lnTo>
                    <a:pt x="808" y="180"/>
                  </a:lnTo>
                  <a:lnTo>
                    <a:pt x="802" y="183"/>
                  </a:lnTo>
                  <a:lnTo>
                    <a:pt x="796" y="186"/>
                  </a:lnTo>
                  <a:lnTo>
                    <a:pt x="790" y="192"/>
                  </a:lnTo>
                  <a:lnTo>
                    <a:pt x="784" y="195"/>
                  </a:lnTo>
                  <a:lnTo>
                    <a:pt x="775" y="198"/>
                  </a:lnTo>
                  <a:lnTo>
                    <a:pt x="769" y="201"/>
                  </a:lnTo>
                  <a:lnTo>
                    <a:pt x="760" y="201"/>
                  </a:lnTo>
                  <a:lnTo>
                    <a:pt x="751" y="201"/>
                  </a:lnTo>
                  <a:lnTo>
                    <a:pt x="742" y="201"/>
                  </a:lnTo>
                  <a:lnTo>
                    <a:pt x="736" y="201"/>
                  </a:lnTo>
                  <a:lnTo>
                    <a:pt x="727" y="198"/>
                  </a:lnTo>
                  <a:lnTo>
                    <a:pt x="718" y="195"/>
                  </a:lnTo>
                  <a:lnTo>
                    <a:pt x="712" y="195"/>
                  </a:lnTo>
                  <a:lnTo>
                    <a:pt x="707" y="189"/>
                  </a:lnTo>
                  <a:lnTo>
                    <a:pt x="701" y="186"/>
                  </a:lnTo>
                  <a:lnTo>
                    <a:pt x="695" y="180"/>
                  </a:lnTo>
                  <a:lnTo>
                    <a:pt x="695" y="174"/>
                  </a:lnTo>
                  <a:lnTo>
                    <a:pt x="692" y="168"/>
                  </a:lnTo>
                  <a:lnTo>
                    <a:pt x="692" y="159"/>
                  </a:lnTo>
                  <a:lnTo>
                    <a:pt x="692" y="141"/>
                  </a:lnTo>
                  <a:lnTo>
                    <a:pt x="692" y="120"/>
                  </a:lnTo>
                  <a:lnTo>
                    <a:pt x="695" y="96"/>
                  </a:lnTo>
                  <a:lnTo>
                    <a:pt x="698" y="72"/>
                  </a:lnTo>
                  <a:lnTo>
                    <a:pt x="701" y="48"/>
                  </a:lnTo>
                  <a:lnTo>
                    <a:pt x="704" y="30"/>
                  </a:lnTo>
                  <a:lnTo>
                    <a:pt x="707" y="12"/>
                  </a:lnTo>
                  <a:lnTo>
                    <a:pt x="704" y="12"/>
                  </a:lnTo>
                  <a:lnTo>
                    <a:pt x="704" y="12"/>
                  </a:lnTo>
                  <a:lnTo>
                    <a:pt x="677" y="12"/>
                  </a:lnTo>
                  <a:lnTo>
                    <a:pt x="650" y="9"/>
                  </a:lnTo>
                  <a:lnTo>
                    <a:pt x="626" y="9"/>
                  </a:lnTo>
                  <a:lnTo>
                    <a:pt x="605" y="6"/>
                  </a:lnTo>
                  <a:lnTo>
                    <a:pt x="584" y="3"/>
                  </a:lnTo>
                  <a:lnTo>
                    <a:pt x="566" y="3"/>
                  </a:lnTo>
                  <a:lnTo>
                    <a:pt x="554" y="0"/>
                  </a:lnTo>
                  <a:lnTo>
                    <a:pt x="545" y="0"/>
                  </a:lnTo>
                  <a:lnTo>
                    <a:pt x="539" y="0"/>
                  </a:lnTo>
                  <a:lnTo>
                    <a:pt x="536" y="3"/>
                  </a:lnTo>
                  <a:lnTo>
                    <a:pt x="530" y="6"/>
                  </a:lnTo>
                  <a:lnTo>
                    <a:pt x="524" y="12"/>
                  </a:lnTo>
                  <a:lnTo>
                    <a:pt x="521" y="15"/>
                  </a:lnTo>
                  <a:lnTo>
                    <a:pt x="515" y="21"/>
                  </a:lnTo>
                  <a:lnTo>
                    <a:pt x="515" y="30"/>
                  </a:lnTo>
                  <a:lnTo>
                    <a:pt x="512" y="36"/>
                  </a:lnTo>
                  <a:lnTo>
                    <a:pt x="509" y="45"/>
                  </a:lnTo>
                  <a:lnTo>
                    <a:pt x="509" y="54"/>
                  </a:lnTo>
                  <a:lnTo>
                    <a:pt x="509" y="63"/>
                  </a:lnTo>
                  <a:lnTo>
                    <a:pt x="512" y="69"/>
                  </a:lnTo>
                  <a:lnTo>
                    <a:pt x="515" y="78"/>
                  </a:lnTo>
                  <a:lnTo>
                    <a:pt x="518" y="87"/>
                  </a:lnTo>
                  <a:lnTo>
                    <a:pt x="524" y="96"/>
                  </a:lnTo>
                  <a:lnTo>
                    <a:pt x="530" y="102"/>
                  </a:lnTo>
                  <a:lnTo>
                    <a:pt x="539" y="108"/>
                  </a:lnTo>
                  <a:lnTo>
                    <a:pt x="542" y="117"/>
                  </a:lnTo>
                  <a:lnTo>
                    <a:pt x="548" y="129"/>
                  </a:lnTo>
                  <a:lnTo>
                    <a:pt x="551" y="135"/>
                  </a:lnTo>
                  <a:lnTo>
                    <a:pt x="551" y="147"/>
                  </a:lnTo>
                  <a:lnTo>
                    <a:pt x="551" y="156"/>
                  </a:lnTo>
                  <a:lnTo>
                    <a:pt x="551" y="165"/>
                  </a:lnTo>
                  <a:lnTo>
                    <a:pt x="545" y="171"/>
                  </a:lnTo>
                  <a:lnTo>
                    <a:pt x="542" y="180"/>
                  </a:lnTo>
                  <a:lnTo>
                    <a:pt x="536" y="189"/>
                  </a:lnTo>
                  <a:lnTo>
                    <a:pt x="530" y="195"/>
                  </a:lnTo>
                  <a:lnTo>
                    <a:pt x="521" y="201"/>
                  </a:lnTo>
                  <a:lnTo>
                    <a:pt x="512" y="207"/>
                  </a:lnTo>
                  <a:lnTo>
                    <a:pt x="500" y="210"/>
                  </a:lnTo>
                  <a:lnTo>
                    <a:pt x="488" y="213"/>
                  </a:lnTo>
                  <a:lnTo>
                    <a:pt x="476" y="216"/>
                  </a:lnTo>
                  <a:lnTo>
                    <a:pt x="470" y="216"/>
                  </a:lnTo>
                  <a:lnTo>
                    <a:pt x="464" y="216"/>
                  </a:lnTo>
                  <a:lnTo>
                    <a:pt x="458" y="213"/>
                  </a:lnTo>
                  <a:lnTo>
                    <a:pt x="452" y="213"/>
                  </a:lnTo>
                  <a:lnTo>
                    <a:pt x="446" y="210"/>
                  </a:lnTo>
                  <a:lnTo>
                    <a:pt x="440" y="207"/>
                  </a:lnTo>
                  <a:lnTo>
                    <a:pt x="437" y="204"/>
                  </a:lnTo>
                  <a:lnTo>
                    <a:pt x="431" y="201"/>
                  </a:lnTo>
                  <a:lnTo>
                    <a:pt x="422" y="195"/>
                  </a:lnTo>
                  <a:lnTo>
                    <a:pt x="416" y="189"/>
                  </a:lnTo>
                  <a:lnTo>
                    <a:pt x="410" y="180"/>
                  </a:lnTo>
                  <a:lnTo>
                    <a:pt x="407" y="171"/>
                  </a:lnTo>
                  <a:lnTo>
                    <a:pt x="404" y="162"/>
                  </a:lnTo>
                  <a:lnTo>
                    <a:pt x="404" y="150"/>
                  </a:lnTo>
                  <a:lnTo>
                    <a:pt x="401" y="141"/>
                  </a:lnTo>
                  <a:lnTo>
                    <a:pt x="404" y="132"/>
                  </a:lnTo>
                  <a:lnTo>
                    <a:pt x="404" y="120"/>
                  </a:lnTo>
                  <a:lnTo>
                    <a:pt x="410" y="114"/>
                  </a:lnTo>
                  <a:lnTo>
                    <a:pt x="413" y="105"/>
                  </a:lnTo>
                  <a:lnTo>
                    <a:pt x="419" y="99"/>
                  </a:lnTo>
                  <a:lnTo>
                    <a:pt x="425" y="93"/>
                  </a:lnTo>
                  <a:lnTo>
                    <a:pt x="428" y="87"/>
                  </a:lnTo>
                  <a:lnTo>
                    <a:pt x="431" y="81"/>
                  </a:lnTo>
                  <a:lnTo>
                    <a:pt x="434" y="75"/>
                  </a:lnTo>
                  <a:lnTo>
                    <a:pt x="437" y="69"/>
                  </a:lnTo>
                  <a:lnTo>
                    <a:pt x="437" y="63"/>
                  </a:lnTo>
                  <a:lnTo>
                    <a:pt x="437" y="57"/>
                  </a:lnTo>
                  <a:lnTo>
                    <a:pt x="434" y="51"/>
                  </a:lnTo>
                  <a:lnTo>
                    <a:pt x="431" y="45"/>
                  </a:lnTo>
                  <a:lnTo>
                    <a:pt x="428" y="39"/>
                  </a:lnTo>
                  <a:lnTo>
                    <a:pt x="422" y="33"/>
                  </a:lnTo>
                  <a:lnTo>
                    <a:pt x="413" y="30"/>
                  </a:lnTo>
                  <a:lnTo>
                    <a:pt x="404" y="24"/>
                  </a:lnTo>
                  <a:lnTo>
                    <a:pt x="395" y="21"/>
                  </a:lnTo>
                  <a:lnTo>
                    <a:pt x="383" y="15"/>
                  </a:lnTo>
                  <a:lnTo>
                    <a:pt x="368" y="12"/>
                  </a:lnTo>
                  <a:lnTo>
                    <a:pt x="353" y="12"/>
                  </a:lnTo>
                  <a:lnTo>
                    <a:pt x="332" y="9"/>
                  </a:lnTo>
                  <a:lnTo>
                    <a:pt x="308" y="9"/>
                  </a:lnTo>
                  <a:lnTo>
                    <a:pt x="284" y="12"/>
                  </a:lnTo>
                  <a:lnTo>
                    <a:pt x="257" y="12"/>
                  </a:lnTo>
                  <a:lnTo>
                    <a:pt x="233" y="15"/>
                  </a:lnTo>
                  <a:lnTo>
                    <a:pt x="212" y="18"/>
                  </a:lnTo>
                  <a:lnTo>
                    <a:pt x="198" y="21"/>
                  </a:lnTo>
                  <a:lnTo>
                    <a:pt x="201" y="39"/>
                  </a:lnTo>
                  <a:lnTo>
                    <a:pt x="210" y="60"/>
                  </a:lnTo>
                  <a:lnTo>
                    <a:pt x="215" y="87"/>
                  </a:lnTo>
                  <a:lnTo>
                    <a:pt x="221" y="114"/>
                  </a:lnTo>
                  <a:lnTo>
                    <a:pt x="221" y="126"/>
                  </a:lnTo>
                  <a:lnTo>
                    <a:pt x="224" y="141"/>
                  </a:lnTo>
                  <a:lnTo>
                    <a:pt x="224" y="153"/>
                  </a:lnTo>
                  <a:lnTo>
                    <a:pt x="224" y="165"/>
                  </a:lnTo>
                  <a:lnTo>
                    <a:pt x="224" y="174"/>
                  </a:lnTo>
                  <a:lnTo>
                    <a:pt x="221" y="183"/>
                  </a:lnTo>
                  <a:lnTo>
                    <a:pt x="218" y="186"/>
                  </a:lnTo>
                  <a:lnTo>
                    <a:pt x="218" y="192"/>
                  </a:lnTo>
                  <a:lnTo>
                    <a:pt x="215" y="195"/>
                  </a:lnTo>
                  <a:lnTo>
                    <a:pt x="212" y="195"/>
                  </a:lnTo>
                  <a:lnTo>
                    <a:pt x="210" y="201"/>
                  </a:lnTo>
                  <a:lnTo>
                    <a:pt x="201" y="204"/>
                  </a:lnTo>
                  <a:lnTo>
                    <a:pt x="198" y="207"/>
                  </a:lnTo>
                  <a:lnTo>
                    <a:pt x="189" y="210"/>
                  </a:lnTo>
                  <a:lnTo>
                    <a:pt x="183" y="213"/>
                  </a:lnTo>
                  <a:lnTo>
                    <a:pt x="177" y="213"/>
                  </a:lnTo>
                  <a:lnTo>
                    <a:pt x="171" y="213"/>
                  </a:lnTo>
                  <a:lnTo>
                    <a:pt x="165" y="213"/>
                  </a:lnTo>
                  <a:lnTo>
                    <a:pt x="159" y="213"/>
                  </a:lnTo>
                  <a:lnTo>
                    <a:pt x="153" y="213"/>
                  </a:lnTo>
                  <a:lnTo>
                    <a:pt x="147" y="210"/>
                  </a:lnTo>
                  <a:lnTo>
                    <a:pt x="141" y="210"/>
                  </a:lnTo>
                  <a:lnTo>
                    <a:pt x="135" y="207"/>
                  </a:lnTo>
                  <a:lnTo>
                    <a:pt x="129" y="204"/>
                  </a:lnTo>
                  <a:lnTo>
                    <a:pt x="126" y="201"/>
                  </a:lnTo>
                  <a:lnTo>
                    <a:pt x="123" y="195"/>
                  </a:lnTo>
                  <a:lnTo>
                    <a:pt x="117" y="192"/>
                  </a:lnTo>
                  <a:lnTo>
                    <a:pt x="108" y="186"/>
                  </a:lnTo>
                  <a:lnTo>
                    <a:pt x="99" y="183"/>
                  </a:lnTo>
                  <a:lnTo>
                    <a:pt x="90" y="180"/>
                  </a:lnTo>
                  <a:lnTo>
                    <a:pt x="81" y="180"/>
                  </a:lnTo>
                  <a:lnTo>
                    <a:pt x="72" y="180"/>
                  </a:lnTo>
                  <a:lnTo>
                    <a:pt x="60" y="180"/>
                  </a:lnTo>
                  <a:lnTo>
                    <a:pt x="51" y="183"/>
                  </a:lnTo>
                  <a:lnTo>
                    <a:pt x="42" y="186"/>
                  </a:lnTo>
                  <a:lnTo>
                    <a:pt x="33" y="192"/>
                  </a:lnTo>
                  <a:lnTo>
                    <a:pt x="24" y="201"/>
                  </a:lnTo>
                  <a:lnTo>
                    <a:pt x="15" y="207"/>
                  </a:lnTo>
                  <a:lnTo>
                    <a:pt x="12" y="213"/>
                  </a:lnTo>
                  <a:lnTo>
                    <a:pt x="9" y="216"/>
                  </a:lnTo>
                  <a:lnTo>
                    <a:pt x="9" y="222"/>
                  </a:lnTo>
                  <a:lnTo>
                    <a:pt x="6" y="228"/>
                  </a:lnTo>
                  <a:lnTo>
                    <a:pt x="3" y="234"/>
                  </a:lnTo>
                  <a:lnTo>
                    <a:pt x="3" y="240"/>
                  </a:lnTo>
                  <a:lnTo>
                    <a:pt x="0" y="249"/>
                  </a:lnTo>
                  <a:lnTo>
                    <a:pt x="0" y="255"/>
                  </a:lnTo>
                  <a:lnTo>
                    <a:pt x="0" y="261"/>
                  </a:lnTo>
                  <a:lnTo>
                    <a:pt x="3" y="267"/>
                  </a:lnTo>
                  <a:lnTo>
                    <a:pt x="3" y="273"/>
                  </a:lnTo>
                  <a:lnTo>
                    <a:pt x="6" y="276"/>
                  </a:lnTo>
                  <a:lnTo>
                    <a:pt x="6" y="282"/>
                  </a:lnTo>
                  <a:lnTo>
                    <a:pt x="9" y="285"/>
                  </a:lnTo>
                  <a:lnTo>
                    <a:pt x="12" y="291"/>
                  </a:lnTo>
                  <a:lnTo>
                    <a:pt x="15" y="294"/>
                  </a:lnTo>
                  <a:lnTo>
                    <a:pt x="21" y="303"/>
                  </a:lnTo>
                  <a:lnTo>
                    <a:pt x="30" y="309"/>
                  </a:lnTo>
                  <a:lnTo>
                    <a:pt x="39" y="312"/>
                  </a:lnTo>
                  <a:lnTo>
                    <a:pt x="48" y="315"/>
                  </a:lnTo>
                  <a:lnTo>
                    <a:pt x="57" y="318"/>
                  </a:lnTo>
                  <a:lnTo>
                    <a:pt x="66" y="321"/>
                  </a:lnTo>
                  <a:lnTo>
                    <a:pt x="78" y="321"/>
                  </a:lnTo>
                  <a:lnTo>
                    <a:pt x="87" y="321"/>
                  </a:lnTo>
                  <a:lnTo>
                    <a:pt x="93" y="318"/>
                  </a:lnTo>
                  <a:lnTo>
                    <a:pt x="102" y="315"/>
                  </a:lnTo>
                  <a:lnTo>
                    <a:pt x="108" y="312"/>
                  </a:lnTo>
                  <a:lnTo>
                    <a:pt x="111" y="306"/>
                  </a:lnTo>
                  <a:lnTo>
                    <a:pt x="117" y="303"/>
                  </a:lnTo>
                  <a:lnTo>
                    <a:pt x="123" y="300"/>
                  </a:lnTo>
                  <a:lnTo>
                    <a:pt x="129" y="297"/>
                  </a:lnTo>
                  <a:lnTo>
                    <a:pt x="135" y="294"/>
                  </a:lnTo>
                  <a:lnTo>
                    <a:pt x="141" y="294"/>
                  </a:lnTo>
                  <a:lnTo>
                    <a:pt x="150" y="294"/>
                  </a:lnTo>
                  <a:lnTo>
                    <a:pt x="156" y="297"/>
                  </a:lnTo>
                  <a:lnTo>
                    <a:pt x="162" y="297"/>
                  </a:lnTo>
                  <a:lnTo>
                    <a:pt x="171" y="300"/>
                  </a:lnTo>
                  <a:lnTo>
                    <a:pt x="177" y="303"/>
                  </a:lnTo>
                  <a:lnTo>
                    <a:pt x="180" y="306"/>
                  </a:lnTo>
                  <a:lnTo>
                    <a:pt x="186" y="312"/>
                  </a:lnTo>
                  <a:lnTo>
                    <a:pt x="189" y="318"/>
                  </a:lnTo>
                  <a:lnTo>
                    <a:pt x="195" y="321"/>
                  </a:lnTo>
                  <a:lnTo>
                    <a:pt x="195" y="327"/>
                  </a:lnTo>
                  <a:lnTo>
                    <a:pt x="198" y="333"/>
                  </a:lnTo>
                  <a:lnTo>
                    <a:pt x="195" y="348"/>
                  </a:lnTo>
                  <a:lnTo>
                    <a:pt x="195" y="366"/>
                  </a:lnTo>
                  <a:lnTo>
                    <a:pt x="192" y="387"/>
                  </a:lnTo>
                  <a:lnTo>
                    <a:pt x="192" y="411"/>
                  </a:lnTo>
                  <a:lnTo>
                    <a:pt x="189" y="438"/>
                  </a:lnTo>
                  <a:lnTo>
                    <a:pt x="189" y="462"/>
                  </a:lnTo>
                  <a:lnTo>
                    <a:pt x="192" y="474"/>
                  </a:lnTo>
                  <a:lnTo>
                    <a:pt x="192" y="486"/>
                  </a:lnTo>
                  <a:lnTo>
                    <a:pt x="195" y="494"/>
                  </a:lnTo>
                  <a:lnTo>
                    <a:pt x="198" y="506"/>
                  </a:lnTo>
                  <a:lnTo>
                    <a:pt x="201" y="509"/>
                  </a:lnTo>
                  <a:lnTo>
                    <a:pt x="210" y="509"/>
                  </a:lnTo>
                  <a:lnTo>
                    <a:pt x="218" y="512"/>
                  </a:lnTo>
                  <a:lnTo>
                    <a:pt x="227" y="512"/>
                  </a:lnTo>
                  <a:lnTo>
                    <a:pt x="251" y="512"/>
                  </a:lnTo>
                  <a:lnTo>
                    <a:pt x="275" y="512"/>
                  </a:lnTo>
                  <a:lnTo>
                    <a:pt x="305" y="509"/>
                  </a:lnTo>
                  <a:lnTo>
                    <a:pt x="332" y="509"/>
                  </a:lnTo>
                  <a:lnTo>
                    <a:pt x="362" y="506"/>
                  </a:lnTo>
                  <a:lnTo>
                    <a:pt x="389" y="506"/>
                  </a:lnTo>
                  <a:close/>
                </a:path>
              </a:pathLst>
            </a:custGeom>
            <a:solidFill>
              <a:schemeClr val="accent2"/>
            </a:solidFill>
            <a:ln w="9525">
              <a:solidFill>
                <a:schemeClr val="tx1"/>
              </a:solidFill>
              <a:round/>
              <a:headEnd/>
              <a:tailEnd/>
            </a:ln>
          </p:spPr>
          <p:txBody>
            <a:bodyPr/>
            <a:lstStyle/>
            <a:p>
              <a:endParaRPr lang="en-US" dirty="0"/>
            </a:p>
          </p:txBody>
        </p:sp>
        <p:sp>
          <p:nvSpPr>
            <p:cNvPr id="13" name="Freeform 18"/>
            <p:cNvSpPr>
              <a:spLocks noEditPoints="1"/>
            </p:cNvSpPr>
            <p:nvPr/>
          </p:nvSpPr>
          <p:spPr bwMode="auto">
            <a:xfrm>
              <a:off x="4017" y="1745"/>
              <a:ext cx="910" cy="536"/>
            </a:xfrm>
            <a:custGeom>
              <a:avLst/>
              <a:gdLst/>
              <a:ahLst/>
              <a:cxnLst>
                <a:cxn ang="0">
                  <a:pos x="431" y="489"/>
                </a:cxn>
                <a:cxn ang="0">
                  <a:pos x="404" y="432"/>
                </a:cxn>
                <a:cxn ang="0">
                  <a:pos x="404" y="351"/>
                </a:cxn>
                <a:cxn ang="0">
                  <a:pos x="515" y="345"/>
                </a:cxn>
                <a:cxn ang="0">
                  <a:pos x="494" y="459"/>
                </a:cxn>
                <a:cxn ang="0">
                  <a:pos x="500" y="512"/>
                </a:cxn>
                <a:cxn ang="0">
                  <a:pos x="701" y="521"/>
                </a:cxn>
                <a:cxn ang="0">
                  <a:pos x="715" y="408"/>
                </a:cxn>
                <a:cxn ang="0">
                  <a:pos x="727" y="285"/>
                </a:cxn>
                <a:cxn ang="0">
                  <a:pos x="784" y="279"/>
                </a:cxn>
                <a:cxn ang="0">
                  <a:pos x="856" y="306"/>
                </a:cxn>
                <a:cxn ang="0">
                  <a:pos x="910" y="249"/>
                </a:cxn>
                <a:cxn ang="0">
                  <a:pos x="817" y="177"/>
                </a:cxn>
                <a:cxn ang="0">
                  <a:pos x="721" y="195"/>
                </a:cxn>
                <a:cxn ang="0">
                  <a:pos x="707" y="75"/>
                </a:cxn>
                <a:cxn ang="0">
                  <a:pos x="530" y="6"/>
                </a:cxn>
                <a:cxn ang="0">
                  <a:pos x="530" y="108"/>
                </a:cxn>
                <a:cxn ang="0">
                  <a:pos x="530" y="195"/>
                </a:cxn>
                <a:cxn ang="0">
                  <a:pos x="446" y="207"/>
                </a:cxn>
                <a:cxn ang="0">
                  <a:pos x="413" y="138"/>
                </a:cxn>
                <a:cxn ang="0">
                  <a:pos x="446" y="60"/>
                </a:cxn>
                <a:cxn ang="0">
                  <a:pos x="215" y="18"/>
                </a:cxn>
                <a:cxn ang="0">
                  <a:pos x="218" y="189"/>
                </a:cxn>
                <a:cxn ang="0">
                  <a:pos x="186" y="213"/>
                </a:cxn>
                <a:cxn ang="0">
                  <a:pos x="129" y="195"/>
                </a:cxn>
                <a:cxn ang="0">
                  <a:pos x="12" y="216"/>
                </a:cxn>
                <a:cxn ang="0">
                  <a:pos x="3" y="273"/>
                </a:cxn>
                <a:cxn ang="0">
                  <a:pos x="24" y="312"/>
                </a:cxn>
                <a:cxn ang="0">
                  <a:pos x="141" y="303"/>
                </a:cxn>
                <a:cxn ang="0">
                  <a:pos x="192" y="327"/>
                </a:cxn>
                <a:cxn ang="0">
                  <a:pos x="192" y="491"/>
                </a:cxn>
                <a:cxn ang="0">
                  <a:pos x="365" y="506"/>
                </a:cxn>
                <a:cxn ang="0">
                  <a:pos x="201" y="477"/>
                </a:cxn>
                <a:cxn ang="0">
                  <a:pos x="195" y="315"/>
                </a:cxn>
                <a:cxn ang="0">
                  <a:pos x="114" y="306"/>
                </a:cxn>
                <a:cxn ang="0">
                  <a:pos x="24" y="297"/>
                </a:cxn>
                <a:cxn ang="0">
                  <a:pos x="9" y="258"/>
                </a:cxn>
                <a:cxn ang="0">
                  <a:pos x="30" y="210"/>
                </a:cxn>
                <a:cxn ang="0">
                  <a:pos x="126" y="207"/>
                </a:cxn>
                <a:cxn ang="0">
                  <a:pos x="204" y="216"/>
                </a:cxn>
                <a:cxn ang="0">
                  <a:pos x="230" y="189"/>
                </a:cxn>
                <a:cxn ang="0">
                  <a:pos x="311" y="18"/>
                </a:cxn>
                <a:cxn ang="0">
                  <a:pos x="440" y="72"/>
                </a:cxn>
                <a:cxn ang="0">
                  <a:pos x="401" y="147"/>
                </a:cxn>
                <a:cxn ang="0">
                  <a:pos x="455" y="222"/>
                </a:cxn>
                <a:cxn ang="0">
                  <a:pos x="551" y="186"/>
                </a:cxn>
                <a:cxn ang="0">
                  <a:pos x="527" y="90"/>
                </a:cxn>
                <a:cxn ang="0">
                  <a:pos x="542" y="12"/>
                </a:cxn>
                <a:cxn ang="0">
                  <a:pos x="692" y="162"/>
                </a:cxn>
                <a:cxn ang="0">
                  <a:pos x="739" y="210"/>
                </a:cxn>
                <a:cxn ang="0">
                  <a:pos x="835" y="183"/>
                </a:cxn>
                <a:cxn ang="0">
                  <a:pos x="898" y="255"/>
                </a:cxn>
                <a:cxn ang="0">
                  <a:pos x="835" y="300"/>
                </a:cxn>
                <a:cxn ang="0">
                  <a:pos x="775" y="267"/>
                </a:cxn>
                <a:cxn ang="0">
                  <a:pos x="712" y="288"/>
                </a:cxn>
                <a:cxn ang="0">
                  <a:pos x="712" y="438"/>
                </a:cxn>
                <a:cxn ang="0">
                  <a:pos x="674" y="521"/>
                </a:cxn>
                <a:cxn ang="0">
                  <a:pos x="500" y="500"/>
                </a:cxn>
                <a:cxn ang="0">
                  <a:pos x="515" y="444"/>
                </a:cxn>
                <a:cxn ang="0">
                  <a:pos x="506" y="324"/>
                </a:cxn>
                <a:cxn ang="0">
                  <a:pos x="377" y="387"/>
                </a:cxn>
                <a:cxn ang="0">
                  <a:pos x="407" y="450"/>
                </a:cxn>
                <a:cxn ang="0">
                  <a:pos x="419" y="491"/>
                </a:cxn>
              </a:cxnLst>
              <a:rect l="0" t="0" r="r" b="b"/>
              <a:pathLst>
                <a:path w="910" h="536">
                  <a:moveTo>
                    <a:pt x="398" y="515"/>
                  </a:moveTo>
                  <a:lnTo>
                    <a:pt x="401" y="515"/>
                  </a:lnTo>
                  <a:lnTo>
                    <a:pt x="401" y="515"/>
                  </a:lnTo>
                  <a:lnTo>
                    <a:pt x="410" y="512"/>
                  </a:lnTo>
                  <a:lnTo>
                    <a:pt x="407" y="506"/>
                  </a:lnTo>
                  <a:lnTo>
                    <a:pt x="407" y="512"/>
                  </a:lnTo>
                  <a:lnTo>
                    <a:pt x="410" y="512"/>
                  </a:lnTo>
                  <a:lnTo>
                    <a:pt x="413" y="512"/>
                  </a:lnTo>
                  <a:lnTo>
                    <a:pt x="413" y="512"/>
                  </a:lnTo>
                  <a:lnTo>
                    <a:pt x="419" y="509"/>
                  </a:lnTo>
                  <a:lnTo>
                    <a:pt x="419" y="506"/>
                  </a:lnTo>
                  <a:lnTo>
                    <a:pt x="422" y="506"/>
                  </a:lnTo>
                  <a:lnTo>
                    <a:pt x="425" y="500"/>
                  </a:lnTo>
                  <a:lnTo>
                    <a:pt x="419" y="497"/>
                  </a:lnTo>
                  <a:lnTo>
                    <a:pt x="422" y="500"/>
                  </a:lnTo>
                  <a:lnTo>
                    <a:pt x="425" y="497"/>
                  </a:lnTo>
                  <a:lnTo>
                    <a:pt x="428" y="497"/>
                  </a:lnTo>
                  <a:lnTo>
                    <a:pt x="428" y="494"/>
                  </a:lnTo>
                  <a:lnTo>
                    <a:pt x="428" y="491"/>
                  </a:lnTo>
                  <a:lnTo>
                    <a:pt x="422" y="491"/>
                  </a:lnTo>
                  <a:lnTo>
                    <a:pt x="428" y="494"/>
                  </a:lnTo>
                  <a:lnTo>
                    <a:pt x="431" y="489"/>
                  </a:lnTo>
                  <a:lnTo>
                    <a:pt x="431" y="489"/>
                  </a:lnTo>
                  <a:lnTo>
                    <a:pt x="431" y="486"/>
                  </a:lnTo>
                  <a:lnTo>
                    <a:pt x="431" y="480"/>
                  </a:lnTo>
                  <a:lnTo>
                    <a:pt x="431" y="480"/>
                  </a:lnTo>
                  <a:lnTo>
                    <a:pt x="431" y="480"/>
                  </a:lnTo>
                  <a:lnTo>
                    <a:pt x="428" y="474"/>
                  </a:lnTo>
                  <a:lnTo>
                    <a:pt x="422" y="474"/>
                  </a:lnTo>
                  <a:lnTo>
                    <a:pt x="428" y="474"/>
                  </a:lnTo>
                  <a:lnTo>
                    <a:pt x="428" y="468"/>
                  </a:lnTo>
                  <a:lnTo>
                    <a:pt x="428" y="468"/>
                  </a:lnTo>
                  <a:lnTo>
                    <a:pt x="428" y="468"/>
                  </a:lnTo>
                  <a:lnTo>
                    <a:pt x="425" y="462"/>
                  </a:lnTo>
                  <a:lnTo>
                    <a:pt x="425" y="462"/>
                  </a:lnTo>
                  <a:lnTo>
                    <a:pt x="422" y="459"/>
                  </a:lnTo>
                  <a:lnTo>
                    <a:pt x="416" y="453"/>
                  </a:lnTo>
                  <a:lnTo>
                    <a:pt x="413" y="456"/>
                  </a:lnTo>
                  <a:lnTo>
                    <a:pt x="419" y="456"/>
                  </a:lnTo>
                  <a:lnTo>
                    <a:pt x="416" y="447"/>
                  </a:lnTo>
                  <a:lnTo>
                    <a:pt x="416" y="447"/>
                  </a:lnTo>
                  <a:lnTo>
                    <a:pt x="413" y="444"/>
                  </a:lnTo>
                  <a:lnTo>
                    <a:pt x="407" y="438"/>
                  </a:lnTo>
                  <a:lnTo>
                    <a:pt x="404" y="441"/>
                  </a:lnTo>
                  <a:lnTo>
                    <a:pt x="410" y="441"/>
                  </a:lnTo>
                  <a:lnTo>
                    <a:pt x="404" y="432"/>
                  </a:lnTo>
                  <a:lnTo>
                    <a:pt x="401" y="429"/>
                  </a:lnTo>
                  <a:lnTo>
                    <a:pt x="401" y="429"/>
                  </a:lnTo>
                  <a:lnTo>
                    <a:pt x="395" y="426"/>
                  </a:lnTo>
                  <a:lnTo>
                    <a:pt x="392" y="429"/>
                  </a:lnTo>
                  <a:lnTo>
                    <a:pt x="398" y="429"/>
                  </a:lnTo>
                  <a:lnTo>
                    <a:pt x="395" y="423"/>
                  </a:lnTo>
                  <a:lnTo>
                    <a:pt x="389" y="423"/>
                  </a:lnTo>
                  <a:lnTo>
                    <a:pt x="395" y="423"/>
                  </a:lnTo>
                  <a:lnTo>
                    <a:pt x="395" y="420"/>
                  </a:lnTo>
                  <a:lnTo>
                    <a:pt x="395" y="420"/>
                  </a:lnTo>
                  <a:lnTo>
                    <a:pt x="395" y="420"/>
                  </a:lnTo>
                  <a:lnTo>
                    <a:pt x="392" y="414"/>
                  </a:lnTo>
                  <a:lnTo>
                    <a:pt x="389" y="405"/>
                  </a:lnTo>
                  <a:lnTo>
                    <a:pt x="386" y="396"/>
                  </a:lnTo>
                  <a:lnTo>
                    <a:pt x="380" y="396"/>
                  </a:lnTo>
                  <a:lnTo>
                    <a:pt x="386" y="396"/>
                  </a:lnTo>
                  <a:lnTo>
                    <a:pt x="386" y="387"/>
                  </a:lnTo>
                  <a:lnTo>
                    <a:pt x="380" y="387"/>
                  </a:lnTo>
                  <a:lnTo>
                    <a:pt x="386" y="390"/>
                  </a:lnTo>
                  <a:lnTo>
                    <a:pt x="389" y="378"/>
                  </a:lnTo>
                  <a:lnTo>
                    <a:pt x="392" y="369"/>
                  </a:lnTo>
                  <a:lnTo>
                    <a:pt x="398" y="360"/>
                  </a:lnTo>
                  <a:lnTo>
                    <a:pt x="404" y="351"/>
                  </a:lnTo>
                  <a:lnTo>
                    <a:pt x="398" y="348"/>
                  </a:lnTo>
                  <a:lnTo>
                    <a:pt x="401" y="351"/>
                  </a:lnTo>
                  <a:lnTo>
                    <a:pt x="407" y="345"/>
                  </a:lnTo>
                  <a:lnTo>
                    <a:pt x="416" y="336"/>
                  </a:lnTo>
                  <a:lnTo>
                    <a:pt x="413" y="333"/>
                  </a:lnTo>
                  <a:lnTo>
                    <a:pt x="416" y="339"/>
                  </a:lnTo>
                  <a:lnTo>
                    <a:pt x="425" y="333"/>
                  </a:lnTo>
                  <a:lnTo>
                    <a:pt x="434" y="330"/>
                  </a:lnTo>
                  <a:lnTo>
                    <a:pt x="446" y="324"/>
                  </a:lnTo>
                  <a:lnTo>
                    <a:pt x="455" y="321"/>
                  </a:lnTo>
                  <a:lnTo>
                    <a:pt x="452" y="315"/>
                  </a:lnTo>
                  <a:lnTo>
                    <a:pt x="452" y="321"/>
                  </a:lnTo>
                  <a:lnTo>
                    <a:pt x="464" y="321"/>
                  </a:lnTo>
                  <a:lnTo>
                    <a:pt x="476" y="321"/>
                  </a:lnTo>
                  <a:lnTo>
                    <a:pt x="476" y="315"/>
                  </a:lnTo>
                  <a:lnTo>
                    <a:pt x="476" y="321"/>
                  </a:lnTo>
                  <a:lnTo>
                    <a:pt x="485" y="324"/>
                  </a:lnTo>
                  <a:lnTo>
                    <a:pt x="497" y="330"/>
                  </a:lnTo>
                  <a:lnTo>
                    <a:pt x="503" y="333"/>
                  </a:lnTo>
                  <a:lnTo>
                    <a:pt x="503" y="327"/>
                  </a:lnTo>
                  <a:lnTo>
                    <a:pt x="500" y="330"/>
                  </a:lnTo>
                  <a:lnTo>
                    <a:pt x="509" y="339"/>
                  </a:lnTo>
                  <a:lnTo>
                    <a:pt x="515" y="345"/>
                  </a:lnTo>
                  <a:lnTo>
                    <a:pt x="521" y="351"/>
                  </a:lnTo>
                  <a:lnTo>
                    <a:pt x="524" y="348"/>
                  </a:lnTo>
                  <a:lnTo>
                    <a:pt x="521" y="351"/>
                  </a:lnTo>
                  <a:lnTo>
                    <a:pt x="527" y="360"/>
                  </a:lnTo>
                  <a:lnTo>
                    <a:pt x="530" y="372"/>
                  </a:lnTo>
                  <a:lnTo>
                    <a:pt x="533" y="381"/>
                  </a:lnTo>
                  <a:lnTo>
                    <a:pt x="536" y="390"/>
                  </a:lnTo>
                  <a:lnTo>
                    <a:pt x="539" y="387"/>
                  </a:lnTo>
                  <a:lnTo>
                    <a:pt x="536" y="387"/>
                  </a:lnTo>
                  <a:lnTo>
                    <a:pt x="536" y="396"/>
                  </a:lnTo>
                  <a:lnTo>
                    <a:pt x="539" y="396"/>
                  </a:lnTo>
                  <a:lnTo>
                    <a:pt x="536" y="396"/>
                  </a:lnTo>
                  <a:lnTo>
                    <a:pt x="533" y="405"/>
                  </a:lnTo>
                  <a:lnTo>
                    <a:pt x="530" y="414"/>
                  </a:lnTo>
                  <a:lnTo>
                    <a:pt x="527" y="423"/>
                  </a:lnTo>
                  <a:lnTo>
                    <a:pt x="530" y="423"/>
                  </a:lnTo>
                  <a:lnTo>
                    <a:pt x="527" y="420"/>
                  </a:lnTo>
                  <a:lnTo>
                    <a:pt x="521" y="426"/>
                  </a:lnTo>
                  <a:lnTo>
                    <a:pt x="509" y="438"/>
                  </a:lnTo>
                  <a:lnTo>
                    <a:pt x="497" y="450"/>
                  </a:lnTo>
                  <a:lnTo>
                    <a:pt x="497" y="453"/>
                  </a:lnTo>
                  <a:lnTo>
                    <a:pt x="497" y="453"/>
                  </a:lnTo>
                  <a:lnTo>
                    <a:pt x="494" y="459"/>
                  </a:lnTo>
                  <a:lnTo>
                    <a:pt x="491" y="465"/>
                  </a:lnTo>
                  <a:lnTo>
                    <a:pt x="494" y="465"/>
                  </a:lnTo>
                  <a:lnTo>
                    <a:pt x="491" y="462"/>
                  </a:lnTo>
                  <a:lnTo>
                    <a:pt x="488" y="465"/>
                  </a:lnTo>
                  <a:lnTo>
                    <a:pt x="488" y="468"/>
                  </a:lnTo>
                  <a:lnTo>
                    <a:pt x="488" y="468"/>
                  </a:lnTo>
                  <a:lnTo>
                    <a:pt x="485" y="474"/>
                  </a:lnTo>
                  <a:lnTo>
                    <a:pt x="485" y="474"/>
                  </a:lnTo>
                  <a:lnTo>
                    <a:pt x="485" y="474"/>
                  </a:lnTo>
                  <a:lnTo>
                    <a:pt x="485" y="480"/>
                  </a:lnTo>
                  <a:lnTo>
                    <a:pt x="485" y="483"/>
                  </a:lnTo>
                  <a:lnTo>
                    <a:pt x="485" y="489"/>
                  </a:lnTo>
                  <a:lnTo>
                    <a:pt x="485" y="491"/>
                  </a:lnTo>
                  <a:lnTo>
                    <a:pt x="485" y="494"/>
                  </a:lnTo>
                  <a:lnTo>
                    <a:pt x="485" y="494"/>
                  </a:lnTo>
                  <a:lnTo>
                    <a:pt x="488" y="497"/>
                  </a:lnTo>
                  <a:lnTo>
                    <a:pt x="491" y="494"/>
                  </a:lnTo>
                  <a:lnTo>
                    <a:pt x="488" y="497"/>
                  </a:lnTo>
                  <a:lnTo>
                    <a:pt x="491" y="503"/>
                  </a:lnTo>
                  <a:lnTo>
                    <a:pt x="491" y="503"/>
                  </a:lnTo>
                  <a:lnTo>
                    <a:pt x="491" y="503"/>
                  </a:lnTo>
                  <a:lnTo>
                    <a:pt x="494" y="506"/>
                  </a:lnTo>
                  <a:lnTo>
                    <a:pt x="500" y="512"/>
                  </a:lnTo>
                  <a:lnTo>
                    <a:pt x="503" y="515"/>
                  </a:lnTo>
                  <a:lnTo>
                    <a:pt x="503" y="515"/>
                  </a:lnTo>
                  <a:lnTo>
                    <a:pt x="512" y="518"/>
                  </a:lnTo>
                  <a:lnTo>
                    <a:pt x="512" y="512"/>
                  </a:lnTo>
                  <a:lnTo>
                    <a:pt x="509" y="515"/>
                  </a:lnTo>
                  <a:lnTo>
                    <a:pt x="515" y="521"/>
                  </a:lnTo>
                  <a:lnTo>
                    <a:pt x="515" y="521"/>
                  </a:lnTo>
                  <a:lnTo>
                    <a:pt x="518" y="524"/>
                  </a:lnTo>
                  <a:lnTo>
                    <a:pt x="530" y="527"/>
                  </a:lnTo>
                  <a:lnTo>
                    <a:pt x="542" y="530"/>
                  </a:lnTo>
                  <a:lnTo>
                    <a:pt x="557" y="533"/>
                  </a:lnTo>
                  <a:lnTo>
                    <a:pt x="569" y="533"/>
                  </a:lnTo>
                  <a:lnTo>
                    <a:pt x="584" y="536"/>
                  </a:lnTo>
                  <a:lnTo>
                    <a:pt x="599" y="536"/>
                  </a:lnTo>
                  <a:lnTo>
                    <a:pt x="614" y="536"/>
                  </a:lnTo>
                  <a:lnTo>
                    <a:pt x="629" y="536"/>
                  </a:lnTo>
                  <a:lnTo>
                    <a:pt x="647" y="533"/>
                  </a:lnTo>
                  <a:lnTo>
                    <a:pt x="659" y="533"/>
                  </a:lnTo>
                  <a:lnTo>
                    <a:pt x="674" y="530"/>
                  </a:lnTo>
                  <a:lnTo>
                    <a:pt x="689" y="527"/>
                  </a:lnTo>
                  <a:lnTo>
                    <a:pt x="692" y="524"/>
                  </a:lnTo>
                  <a:lnTo>
                    <a:pt x="692" y="527"/>
                  </a:lnTo>
                  <a:lnTo>
                    <a:pt x="701" y="521"/>
                  </a:lnTo>
                  <a:lnTo>
                    <a:pt x="712" y="515"/>
                  </a:lnTo>
                  <a:lnTo>
                    <a:pt x="712" y="512"/>
                  </a:lnTo>
                  <a:lnTo>
                    <a:pt x="715" y="512"/>
                  </a:lnTo>
                  <a:lnTo>
                    <a:pt x="718" y="506"/>
                  </a:lnTo>
                  <a:lnTo>
                    <a:pt x="718" y="506"/>
                  </a:lnTo>
                  <a:lnTo>
                    <a:pt x="718" y="503"/>
                  </a:lnTo>
                  <a:lnTo>
                    <a:pt x="718" y="497"/>
                  </a:lnTo>
                  <a:lnTo>
                    <a:pt x="712" y="497"/>
                  </a:lnTo>
                  <a:lnTo>
                    <a:pt x="715" y="500"/>
                  </a:lnTo>
                  <a:lnTo>
                    <a:pt x="718" y="497"/>
                  </a:lnTo>
                  <a:lnTo>
                    <a:pt x="721" y="497"/>
                  </a:lnTo>
                  <a:lnTo>
                    <a:pt x="721" y="494"/>
                  </a:lnTo>
                  <a:lnTo>
                    <a:pt x="721" y="489"/>
                  </a:lnTo>
                  <a:lnTo>
                    <a:pt x="721" y="477"/>
                  </a:lnTo>
                  <a:lnTo>
                    <a:pt x="721" y="465"/>
                  </a:lnTo>
                  <a:lnTo>
                    <a:pt x="721" y="450"/>
                  </a:lnTo>
                  <a:lnTo>
                    <a:pt x="721" y="435"/>
                  </a:lnTo>
                  <a:lnTo>
                    <a:pt x="721" y="435"/>
                  </a:lnTo>
                  <a:lnTo>
                    <a:pt x="721" y="435"/>
                  </a:lnTo>
                  <a:lnTo>
                    <a:pt x="718" y="423"/>
                  </a:lnTo>
                  <a:lnTo>
                    <a:pt x="712" y="423"/>
                  </a:lnTo>
                  <a:lnTo>
                    <a:pt x="718" y="423"/>
                  </a:lnTo>
                  <a:lnTo>
                    <a:pt x="715" y="408"/>
                  </a:lnTo>
                  <a:lnTo>
                    <a:pt x="712" y="393"/>
                  </a:lnTo>
                  <a:lnTo>
                    <a:pt x="715" y="408"/>
                  </a:lnTo>
                  <a:lnTo>
                    <a:pt x="710" y="381"/>
                  </a:lnTo>
                  <a:lnTo>
                    <a:pt x="704" y="354"/>
                  </a:lnTo>
                  <a:lnTo>
                    <a:pt x="698" y="354"/>
                  </a:lnTo>
                  <a:lnTo>
                    <a:pt x="704" y="354"/>
                  </a:lnTo>
                  <a:lnTo>
                    <a:pt x="704" y="342"/>
                  </a:lnTo>
                  <a:lnTo>
                    <a:pt x="704" y="330"/>
                  </a:lnTo>
                  <a:lnTo>
                    <a:pt x="704" y="321"/>
                  </a:lnTo>
                  <a:lnTo>
                    <a:pt x="698" y="321"/>
                  </a:lnTo>
                  <a:lnTo>
                    <a:pt x="704" y="324"/>
                  </a:lnTo>
                  <a:lnTo>
                    <a:pt x="707" y="315"/>
                  </a:lnTo>
                  <a:lnTo>
                    <a:pt x="710" y="309"/>
                  </a:lnTo>
                  <a:lnTo>
                    <a:pt x="712" y="300"/>
                  </a:lnTo>
                  <a:lnTo>
                    <a:pt x="707" y="297"/>
                  </a:lnTo>
                  <a:lnTo>
                    <a:pt x="710" y="300"/>
                  </a:lnTo>
                  <a:lnTo>
                    <a:pt x="715" y="294"/>
                  </a:lnTo>
                  <a:lnTo>
                    <a:pt x="712" y="291"/>
                  </a:lnTo>
                  <a:lnTo>
                    <a:pt x="715" y="297"/>
                  </a:lnTo>
                  <a:lnTo>
                    <a:pt x="721" y="294"/>
                  </a:lnTo>
                  <a:lnTo>
                    <a:pt x="721" y="294"/>
                  </a:lnTo>
                  <a:lnTo>
                    <a:pt x="721" y="291"/>
                  </a:lnTo>
                  <a:lnTo>
                    <a:pt x="727" y="285"/>
                  </a:lnTo>
                  <a:lnTo>
                    <a:pt x="733" y="279"/>
                  </a:lnTo>
                  <a:lnTo>
                    <a:pt x="730" y="276"/>
                  </a:lnTo>
                  <a:lnTo>
                    <a:pt x="733" y="282"/>
                  </a:lnTo>
                  <a:lnTo>
                    <a:pt x="742" y="279"/>
                  </a:lnTo>
                  <a:lnTo>
                    <a:pt x="748" y="276"/>
                  </a:lnTo>
                  <a:lnTo>
                    <a:pt x="745" y="270"/>
                  </a:lnTo>
                  <a:lnTo>
                    <a:pt x="745" y="276"/>
                  </a:lnTo>
                  <a:lnTo>
                    <a:pt x="751" y="276"/>
                  </a:lnTo>
                  <a:lnTo>
                    <a:pt x="754" y="276"/>
                  </a:lnTo>
                  <a:lnTo>
                    <a:pt x="754" y="276"/>
                  </a:lnTo>
                  <a:lnTo>
                    <a:pt x="763" y="273"/>
                  </a:lnTo>
                  <a:lnTo>
                    <a:pt x="760" y="267"/>
                  </a:lnTo>
                  <a:lnTo>
                    <a:pt x="760" y="273"/>
                  </a:lnTo>
                  <a:lnTo>
                    <a:pt x="766" y="273"/>
                  </a:lnTo>
                  <a:lnTo>
                    <a:pt x="766" y="267"/>
                  </a:lnTo>
                  <a:lnTo>
                    <a:pt x="766" y="273"/>
                  </a:lnTo>
                  <a:lnTo>
                    <a:pt x="775" y="276"/>
                  </a:lnTo>
                  <a:lnTo>
                    <a:pt x="775" y="276"/>
                  </a:lnTo>
                  <a:lnTo>
                    <a:pt x="775" y="276"/>
                  </a:lnTo>
                  <a:lnTo>
                    <a:pt x="781" y="276"/>
                  </a:lnTo>
                  <a:lnTo>
                    <a:pt x="781" y="270"/>
                  </a:lnTo>
                  <a:lnTo>
                    <a:pt x="778" y="273"/>
                  </a:lnTo>
                  <a:lnTo>
                    <a:pt x="784" y="279"/>
                  </a:lnTo>
                  <a:lnTo>
                    <a:pt x="787" y="282"/>
                  </a:lnTo>
                  <a:lnTo>
                    <a:pt x="787" y="282"/>
                  </a:lnTo>
                  <a:lnTo>
                    <a:pt x="793" y="285"/>
                  </a:lnTo>
                  <a:lnTo>
                    <a:pt x="793" y="279"/>
                  </a:lnTo>
                  <a:lnTo>
                    <a:pt x="790" y="282"/>
                  </a:lnTo>
                  <a:lnTo>
                    <a:pt x="796" y="288"/>
                  </a:lnTo>
                  <a:lnTo>
                    <a:pt x="802" y="294"/>
                  </a:lnTo>
                  <a:lnTo>
                    <a:pt x="805" y="297"/>
                  </a:lnTo>
                  <a:lnTo>
                    <a:pt x="805" y="297"/>
                  </a:lnTo>
                  <a:lnTo>
                    <a:pt x="811" y="300"/>
                  </a:lnTo>
                  <a:lnTo>
                    <a:pt x="811" y="294"/>
                  </a:lnTo>
                  <a:lnTo>
                    <a:pt x="808" y="297"/>
                  </a:lnTo>
                  <a:lnTo>
                    <a:pt x="814" y="303"/>
                  </a:lnTo>
                  <a:lnTo>
                    <a:pt x="817" y="306"/>
                  </a:lnTo>
                  <a:lnTo>
                    <a:pt x="817" y="306"/>
                  </a:lnTo>
                  <a:lnTo>
                    <a:pt x="826" y="309"/>
                  </a:lnTo>
                  <a:lnTo>
                    <a:pt x="826" y="309"/>
                  </a:lnTo>
                  <a:lnTo>
                    <a:pt x="826" y="309"/>
                  </a:lnTo>
                  <a:lnTo>
                    <a:pt x="835" y="309"/>
                  </a:lnTo>
                  <a:lnTo>
                    <a:pt x="844" y="309"/>
                  </a:lnTo>
                  <a:lnTo>
                    <a:pt x="844" y="309"/>
                  </a:lnTo>
                  <a:lnTo>
                    <a:pt x="847" y="309"/>
                  </a:lnTo>
                  <a:lnTo>
                    <a:pt x="856" y="306"/>
                  </a:lnTo>
                  <a:lnTo>
                    <a:pt x="865" y="303"/>
                  </a:lnTo>
                  <a:lnTo>
                    <a:pt x="874" y="300"/>
                  </a:lnTo>
                  <a:lnTo>
                    <a:pt x="874" y="300"/>
                  </a:lnTo>
                  <a:lnTo>
                    <a:pt x="874" y="297"/>
                  </a:lnTo>
                  <a:lnTo>
                    <a:pt x="880" y="291"/>
                  </a:lnTo>
                  <a:lnTo>
                    <a:pt x="877" y="288"/>
                  </a:lnTo>
                  <a:lnTo>
                    <a:pt x="880" y="294"/>
                  </a:lnTo>
                  <a:lnTo>
                    <a:pt x="889" y="291"/>
                  </a:lnTo>
                  <a:lnTo>
                    <a:pt x="889" y="291"/>
                  </a:lnTo>
                  <a:lnTo>
                    <a:pt x="889" y="288"/>
                  </a:lnTo>
                  <a:lnTo>
                    <a:pt x="895" y="282"/>
                  </a:lnTo>
                  <a:lnTo>
                    <a:pt x="898" y="282"/>
                  </a:lnTo>
                  <a:lnTo>
                    <a:pt x="898" y="282"/>
                  </a:lnTo>
                  <a:lnTo>
                    <a:pt x="901" y="276"/>
                  </a:lnTo>
                  <a:lnTo>
                    <a:pt x="907" y="267"/>
                  </a:lnTo>
                  <a:lnTo>
                    <a:pt x="907" y="267"/>
                  </a:lnTo>
                  <a:lnTo>
                    <a:pt x="907" y="264"/>
                  </a:lnTo>
                  <a:lnTo>
                    <a:pt x="907" y="255"/>
                  </a:lnTo>
                  <a:lnTo>
                    <a:pt x="901" y="255"/>
                  </a:lnTo>
                  <a:lnTo>
                    <a:pt x="907" y="258"/>
                  </a:lnTo>
                  <a:lnTo>
                    <a:pt x="910" y="252"/>
                  </a:lnTo>
                  <a:lnTo>
                    <a:pt x="910" y="249"/>
                  </a:lnTo>
                  <a:lnTo>
                    <a:pt x="910" y="249"/>
                  </a:lnTo>
                  <a:lnTo>
                    <a:pt x="907" y="237"/>
                  </a:lnTo>
                  <a:lnTo>
                    <a:pt x="901" y="237"/>
                  </a:lnTo>
                  <a:lnTo>
                    <a:pt x="907" y="237"/>
                  </a:lnTo>
                  <a:lnTo>
                    <a:pt x="907" y="225"/>
                  </a:lnTo>
                  <a:lnTo>
                    <a:pt x="907" y="225"/>
                  </a:lnTo>
                  <a:lnTo>
                    <a:pt x="907" y="225"/>
                  </a:lnTo>
                  <a:lnTo>
                    <a:pt x="901" y="216"/>
                  </a:lnTo>
                  <a:lnTo>
                    <a:pt x="898" y="207"/>
                  </a:lnTo>
                  <a:lnTo>
                    <a:pt x="892" y="198"/>
                  </a:lnTo>
                  <a:lnTo>
                    <a:pt x="889" y="195"/>
                  </a:lnTo>
                  <a:lnTo>
                    <a:pt x="889" y="195"/>
                  </a:lnTo>
                  <a:lnTo>
                    <a:pt x="880" y="189"/>
                  </a:lnTo>
                  <a:lnTo>
                    <a:pt x="874" y="186"/>
                  </a:lnTo>
                  <a:lnTo>
                    <a:pt x="865" y="180"/>
                  </a:lnTo>
                  <a:lnTo>
                    <a:pt x="856" y="177"/>
                  </a:lnTo>
                  <a:lnTo>
                    <a:pt x="847" y="174"/>
                  </a:lnTo>
                  <a:lnTo>
                    <a:pt x="847" y="174"/>
                  </a:lnTo>
                  <a:lnTo>
                    <a:pt x="844" y="174"/>
                  </a:lnTo>
                  <a:lnTo>
                    <a:pt x="835" y="174"/>
                  </a:lnTo>
                  <a:lnTo>
                    <a:pt x="826" y="174"/>
                  </a:lnTo>
                  <a:lnTo>
                    <a:pt x="826" y="174"/>
                  </a:lnTo>
                  <a:lnTo>
                    <a:pt x="826" y="174"/>
                  </a:lnTo>
                  <a:lnTo>
                    <a:pt x="817" y="177"/>
                  </a:lnTo>
                  <a:lnTo>
                    <a:pt x="811" y="180"/>
                  </a:lnTo>
                  <a:lnTo>
                    <a:pt x="805" y="183"/>
                  </a:lnTo>
                  <a:lnTo>
                    <a:pt x="799" y="186"/>
                  </a:lnTo>
                  <a:lnTo>
                    <a:pt x="799" y="186"/>
                  </a:lnTo>
                  <a:lnTo>
                    <a:pt x="796" y="186"/>
                  </a:lnTo>
                  <a:lnTo>
                    <a:pt x="790" y="192"/>
                  </a:lnTo>
                  <a:lnTo>
                    <a:pt x="793" y="195"/>
                  </a:lnTo>
                  <a:lnTo>
                    <a:pt x="793" y="192"/>
                  </a:lnTo>
                  <a:lnTo>
                    <a:pt x="787" y="195"/>
                  </a:lnTo>
                  <a:lnTo>
                    <a:pt x="778" y="198"/>
                  </a:lnTo>
                  <a:lnTo>
                    <a:pt x="772" y="201"/>
                  </a:lnTo>
                  <a:lnTo>
                    <a:pt x="772" y="204"/>
                  </a:lnTo>
                  <a:lnTo>
                    <a:pt x="772" y="201"/>
                  </a:lnTo>
                  <a:lnTo>
                    <a:pt x="763" y="201"/>
                  </a:lnTo>
                  <a:lnTo>
                    <a:pt x="754" y="201"/>
                  </a:lnTo>
                  <a:lnTo>
                    <a:pt x="745" y="201"/>
                  </a:lnTo>
                  <a:lnTo>
                    <a:pt x="739" y="201"/>
                  </a:lnTo>
                  <a:lnTo>
                    <a:pt x="739" y="204"/>
                  </a:lnTo>
                  <a:lnTo>
                    <a:pt x="742" y="201"/>
                  </a:lnTo>
                  <a:lnTo>
                    <a:pt x="733" y="198"/>
                  </a:lnTo>
                  <a:lnTo>
                    <a:pt x="724" y="195"/>
                  </a:lnTo>
                  <a:lnTo>
                    <a:pt x="724" y="195"/>
                  </a:lnTo>
                  <a:lnTo>
                    <a:pt x="721" y="195"/>
                  </a:lnTo>
                  <a:lnTo>
                    <a:pt x="715" y="195"/>
                  </a:lnTo>
                  <a:lnTo>
                    <a:pt x="715" y="198"/>
                  </a:lnTo>
                  <a:lnTo>
                    <a:pt x="718" y="195"/>
                  </a:lnTo>
                  <a:lnTo>
                    <a:pt x="712" y="189"/>
                  </a:lnTo>
                  <a:lnTo>
                    <a:pt x="712" y="189"/>
                  </a:lnTo>
                  <a:lnTo>
                    <a:pt x="712" y="189"/>
                  </a:lnTo>
                  <a:lnTo>
                    <a:pt x="707" y="186"/>
                  </a:lnTo>
                  <a:lnTo>
                    <a:pt x="704" y="189"/>
                  </a:lnTo>
                  <a:lnTo>
                    <a:pt x="707" y="186"/>
                  </a:lnTo>
                  <a:lnTo>
                    <a:pt x="701" y="180"/>
                  </a:lnTo>
                  <a:lnTo>
                    <a:pt x="698" y="183"/>
                  </a:lnTo>
                  <a:lnTo>
                    <a:pt x="704" y="183"/>
                  </a:lnTo>
                  <a:lnTo>
                    <a:pt x="704" y="177"/>
                  </a:lnTo>
                  <a:lnTo>
                    <a:pt x="704" y="177"/>
                  </a:lnTo>
                  <a:lnTo>
                    <a:pt x="704" y="177"/>
                  </a:lnTo>
                  <a:lnTo>
                    <a:pt x="701" y="171"/>
                  </a:lnTo>
                  <a:lnTo>
                    <a:pt x="695" y="171"/>
                  </a:lnTo>
                  <a:lnTo>
                    <a:pt x="701" y="171"/>
                  </a:lnTo>
                  <a:lnTo>
                    <a:pt x="701" y="162"/>
                  </a:lnTo>
                  <a:lnTo>
                    <a:pt x="701" y="144"/>
                  </a:lnTo>
                  <a:lnTo>
                    <a:pt x="701" y="123"/>
                  </a:lnTo>
                  <a:lnTo>
                    <a:pt x="704" y="99"/>
                  </a:lnTo>
                  <a:lnTo>
                    <a:pt x="707" y="75"/>
                  </a:lnTo>
                  <a:lnTo>
                    <a:pt x="710" y="51"/>
                  </a:lnTo>
                  <a:lnTo>
                    <a:pt x="712" y="33"/>
                  </a:lnTo>
                  <a:lnTo>
                    <a:pt x="715" y="15"/>
                  </a:lnTo>
                  <a:lnTo>
                    <a:pt x="715" y="12"/>
                  </a:lnTo>
                  <a:lnTo>
                    <a:pt x="710" y="12"/>
                  </a:lnTo>
                  <a:lnTo>
                    <a:pt x="707" y="12"/>
                  </a:lnTo>
                  <a:lnTo>
                    <a:pt x="680" y="12"/>
                  </a:lnTo>
                  <a:lnTo>
                    <a:pt x="653" y="9"/>
                  </a:lnTo>
                  <a:lnTo>
                    <a:pt x="629" y="9"/>
                  </a:lnTo>
                  <a:lnTo>
                    <a:pt x="608" y="6"/>
                  </a:lnTo>
                  <a:lnTo>
                    <a:pt x="587" y="3"/>
                  </a:lnTo>
                  <a:lnTo>
                    <a:pt x="569" y="3"/>
                  </a:lnTo>
                  <a:lnTo>
                    <a:pt x="557" y="0"/>
                  </a:lnTo>
                  <a:lnTo>
                    <a:pt x="548" y="0"/>
                  </a:lnTo>
                  <a:lnTo>
                    <a:pt x="542" y="0"/>
                  </a:lnTo>
                  <a:lnTo>
                    <a:pt x="542" y="0"/>
                  </a:lnTo>
                  <a:lnTo>
                    <a:pt x="539" y="0"/>
                  </a:lnTo>
                  <a:lnTo>
                    <a:pt x="536" y="3"/>
                  </a:lnTo>
                  <a:lnTo>
                    <a:pt x="539" y="6"/>
                  </a:lnTo>
                  <a:lnTo>
                    <a:pt x="539" y="3"/>
                  </a:lnTo>
                  <a:lnTo>
                    <a:pt x="533" y="6"/>
                  </a:lnTo>
                  <a:lnTo>
                    <a:pt x="533" y="6"/>
                  </a:lnTo>
                  <a:lnTo>
                    <a:pt x="530" y="6"/>
                  </a:lnTo>
                  <a:lnTo>
                    <a:pt x="524" y="12"/>
                  </a:lnTo>
                  <a:lnTo>
                    <a:pt x="521" y="15"/>
                  </a:lnTo>
                  <a:lnTo>
                    <a:pt x="515" y="21"/>
                  </a:lnTo>
                  <a:lnTo>
                    <a:pt x="515" y="24"/>
                  </a:lnTo>
                  <a:lnTo>
                    <a:pt x="515" y="24"/>
                  </a:lnTo>
                  <a:lnTo>
                    <a:pt x="515" y="33"/>
                  </a:lnTo>
                  <a:lnTo>
                    <a:pt x="518" y="33"/>
                  </a:lnTo>
                  <a:lnTo>
                    <a:pt x="515" y="33"/>
                  </a:lnTo>
                  <a:lnTo>
                    <a:pt x="512" y="39"/>
                  </a:lnTo>
                  <a:lnTo>
                    <a:pt x="509" y="48"/>
                  </a:lnTo>
                  <a:lnTo>
                    <a:pt x="509" y="48"/>
                  </a:lnTo>
                  <a:lnTo>
                    <a:pt x="509" y="48"/>
                  </a:lnTo>
                  <a:lnTo>
                    <a:pt x="509" y="57"/>
                  </a:lnTo>
                  <a:lnTo>
                    <a:pt x="509" y="66"/>
                  </a:lnTo>
                  <a:lnTo>
                    <a:pt x="509" y="66"/>
                  </a:lnTo>
                  <a:lnTo>
                    <a:pt x="509" y="69"/>
                  </a:lnTo>
                  <a:lnTo>
                    <a:pt x="512" y="75"/>
                  </a:lnTo>
                  <a:lnTo>
                    <a:pt x="515" y="84"/>
                  </a:lnTo>
                  <a:lnTo>
                    <a:pt x="518" y="93"/>
                  </a:lnTo>
                  <a:lnTo>
                    <a:pt x="524" y="102"/>
                  </a:lnTo>
                  <a:lnTo>
                    <a:pt x="524" y="102"/>
                  </a:lnTo>
                  <a:lnTo>
                    <a:pt x="524" y="102"/>
                  </a:lnTo>
                  <a:lnTo>
                    <a:pt x="530" y="108"/>
                  </a:lnTo>
                  <a:lnTo>
                    <a:pt x="533" y="111"/>
                  </a:lnTo>
                  <a:lnTo>
                    <a:pt x="533" y="111"/>
                  </a:lnTo>
                  <a:lnTo>
                    <a:pt x="542" y="117"/>
                  </a:lnTo>
                  <a:lnTo>
                    <a:pt x="542" y="111"/>
                  </a:lnTo>
                  <a:lnTo>
                    <a:pt x="539" y="114"/>
                  </a:lnTo>
                  <a:lnTo>
                    <a:pt x="542" y="123"/>
                  </a:lnTo>
                  <a:lnTo>
                    <a:pt x="548" y="135"/>
                  </a:lnTo>
                  <a:lnTo>
                    <a:pt x="551" y="141"/>
                  </a:lnTo>
                  <a:lnTo>
                    <a:pt x="554" y="138"/>
                  </a:lnTo>
                  <a:lnTo>
                    <a:pt x="551" y="138"/>
                  </a:lnTo>
                  <a:lnTo>
                    <a:pt x="551" y="150"/>
                  </a:lnTo>
                  <a:lnTo>
                    <a:pt x="551" y="159"/>
                  </a:lnTo>
                  <a:lnTo>
                    <a:pt x="551" y="168"/>
                  </a:lnTo>
                  <a:lnTo>
                    <a:pt x="554" y="168"/>
                  </a:lnTo>
                  <a:lnTo>
                    <a:pt x="551" y="165"/>
                  </a:lnTo>
                  <a:lnTo>
                    <a:pt x="545" y="171"/>
                  </a:lnTo>
                  <a:lnTo>
                    <a:pt x="545" y="174"/>
                  </a:lnTo>
                  <a:lnTo>
                    <a:pt x="545" y="174"/>
                  </a:lnTo>
                  <a:lnTo>
                    <a:pt x="542" y="183"/>
                  </a:lnTo>
                  <a:lnTo>
                    <a:pt x="536" y="192"/>
                  </a:lnTo>
                  <a:lnTo>
                    <a:pt x="539" y="192"/>
                  </a:lnTo>
                  <a:lnTo>
                    <a:pt x="536" y="189"/>
                  </a:lnTo>
                  <a:lnTo>
                    <a:pt x="530" y="195"/>
                  </a:lnTo>
                  <a:lnTo>
                    <a:pt x="533" y="198"/>
                  </a:lnTo>
                  <a:lnTo>
                    <a:pt x="533" y="195"/>
                  </a:lnTo>
                  <a:lnTo>
                    <a:pt x="524" y="201"/>
                  </a:lnTo>
                  <a:lnTo>
                    <a:pt x="515" y="207"/>
                  </a:lnTo>
                  <a:lnTo>
                    <a:pt x="515" y="210"/>
                  </a:lnTo>
                  <a:lnTo>
                    <a:pt x="515" y="207"/>
                  </a:lnTo>
                  <a:lnTo>
                    <a:pt x="503" y="210"/>
                  </a:lnTo>
                  <a:lnTo>
                    <a:pt x="491" y="213"/>
                  </a:lnTo>
                  <a:lnTo>
                    <a:pt x="479" y="216"/>
                  </a:lnTo>
                  <a:lnTo>
                    <a:pt x="473" y="216"/>
                  </a:lnTo>
                  <a:lnTo>
                    <a:pt x="467" y="216"/>
                  </a:lnTo>
                  <a:lnTo>
                    <a:pt x="467" y="219"/>
                  </a:lnTo>
                  <a:lnTo>
                    <a:pt x="470" y="216"/>
                  </a:lnTo>
                  <a:lnTo>
                    <a:pt x="464" y="213"/>
                  </a:lnTo>
                  <a:lnTo>
                    <a:pt x="464" y="213"/>
                  </a:lnTo>
                  <a:lnTo>
                    <a:pt x="461" y="213"/>
                  </a:lnTo>
                  <a:lnTo>
                    <a:pt x="455" y="213"/>
                  </a:lnTo>
                  <a:lnTo>
                    <a:pt x="455" y="216"/>
                  </a:lnTo>
                  <a:lnTo>
                    <a:pt x="458" y="213"/>
                  </a:lnTo>
                  <a:lnTo>
                    <a:pt x="452" y="210"/>
                  </a:lnTo>
                  <a:lnTo>
                    <a:pt x="446" y="207"/>
                  </a:lnTo>
                  <a:lnTo>
                    <a:pt x="443" y="210"/>
                  </a:lnTo>
                  <a:lnTo>
                    <a:pt x="446" y="207"/>
                  </a:lnTo>
                  <a:lnTo>
                    <a:pt x="443" y="204"/>
                  </a:lnTo>
                  <a:lnTo>
                    <a:pt x="443" y="204"/>
                  </a:lnTo>
                  <a:lnTo>
                    <a:pt x="443" y="204"/>
                  </a:lnTo>
                  <a:lnTo>
                    <a:pt x="437" y="201"/>
                  </a:lnTo>
                  <a:lnTo>
                    <a:pt x="428" y="195"/>
                  </a:lnTo>
                  <a:lnTo>
                    <a:pt x="425" y="198"/>
                  </a:lnTo>
                  <a:lnTo>
                    <a:pt x="428" y="195"/>
                  </a:lnTo>
                  <a:lnTo>
                    <a:pt x="422" y="189"/>
                  </a:lnTo>
                  <a:lnTo>
                    <a:pt x="419" y="192"/>
                  </a:lnTo>
                  <a:lnTo>
                    <a:pt x="425" y="192"/>
                  </a:lnTo>
                  <a:lnTo>
                    <a:pt x="419" y="183"/>
                  </a:lnTo>
                  <a:lnTo>
                    <a:pt x="416" y="174"/>
                  </a:lnTo>
                  <a:lnTo>
                    <a:pt x="413" y="165"/>
                  </a:lnTo>
                  <a:lnTo>
                    <a:pt x="407" y="165"/>
                  </a:lnTo>
                  <a:lnTo>
                    <a:pt x="413" y="165"/>
                  </a:lnTo>
                  <a:lnTo>
                    <a:pt x="413" y="153"/>
                  </a:lnTo>
                  <a:lnTo>
                    <a:pt x="413" y="153"/>
                  </a:lnTo>
                  <a:lnTo>
                    <a:pt x="413" y="153"/>
                  </a:lnTo>
                  <a:lnTo>
                    <a:pt x="410" y="144"/>
                  </a:lnTo>
                  <a:lnTo>
                    <a:pt x="404" y="144"/>
                  </a:lnTo>
                  <a:lnTo>
                    <a:pt x="410" y="147"/>
                  </a:lnTo>
                  <a:lnTo>
                    <a:pt x="413" y="138"/>
                  </a:lnTo>
                  <a:lnTo>
                    <a:pt x="413" y="138"/>
                  </a:lnTo>
                  <a:lnTo>
                    <a:pt x="413" y="135"/>
                  </a:lnTo>
                  <a:lnTo>
                    <a:pt x="413" y="123"/>
                  </a:lnTo>
                  <a:lnTo>
                    <a:pt x="407" y="123"/>
                  </a:lnTo>
                  <a:lnTo>
                    <a:pt x="410" y="126"/>
                  </a:lnTo>
                  <a:lnTo>
                    <a:pt x="416" y="120"/>
                  </a:lnTo>
                  <a:lnTo>
                    <a:pt x="419" y="120"/>
                  </a:lnTo>
                  <a:lnTo>
                    <a:pt x="419" y="120"/>
                  </a:lnTo>
                  <a:lnTo>
                    <a:pt x="422" y="111"/>
                  </a:lnTo>
                  <a:lnTo>
                    <a:pt x="416" y="108"/>
                  </a:lnTo>
                  <a:lnTo>
                    <a:pt x="419" y="111"/>
                  </a:lnTo>
                  <a:lnTo>
                    <a:pt x="425" y="105"/>
                  </a:lnTo>
                  <a:lnTo>
                    <a:pt x="431" y="99"/>
                  </a:lnTo>
                  <a:lnTo>
                    <a:pt x="434" y="99"/>
                  </a:lnTo>
                  <a:lnTo>
                    <a:pt x="434" y="99"/>
                  </a:lnTo>
                  <a:lnTo>
                    <a:pt x="437" y="93"/>
                  </a:lnTo>
                  <a:lnTo>
                    <a:pt x="440" y="87"/>
                  </a:lnTo>
                  <a:lnTo>
                    <a:pt x="443" y="81"/>
                  </a:lnTo>
                  <a:lnTo>
                    <a:pt x="446" y="75"/>
                  </a:lnTo>
                  <a:lnTo>
                    <a:pt x="446" y="75"/>
                  </a:lnTo>
                  <a:lnTo>
                    <a:pt x="446" y="72"/>
                  </a:lnTo>
                  <a:lnTo>
                    <a:pt x="446" y="66"/>
                  </a:lnTo>
                  <a:lnTo>
                    <a:pt x="446" y="60"/>
                  </a:lnTo>
                  <a:lnTo>
                    <a:pt x="446" y="60"/>
                  </a:lnTo>
                  <a:lnTo>
                    <a:pt x="446" y="60"/>
                  </a:lnTo>
                  <a:lnTo>
                    <a:pt x="443" y="54"/>
                  </a:lnTo>
                  <a:lnTo>
                    <a:pt x="440" y="48"/>
                  </a:lnTo>
                  <a:lnTo>
                    <a:pt x="437" y="42"/>
                  </a:lnTo>
                  <a:lnTo>
                    <a:pt x="437" y="42"/>
                  </a:lnTo>
                  <a:lnTo>
                    <a:pt x="434" y="39"/>
                  </a:lnTo>
                  <a:lnTo>
                    <a:pt x="428" y="33"/>
                  </a:lnTo>
                  <a:lnTo>
                    <a:pt x="428" y="33"/>
                  </a:lnTo>
                  <a:lnTo>
                    <a:pt x="428" y="33"/>
                  </a:lnTo>
                  <a:lnTo>
                    <a:pt x="419" y="30"/>
                  </a:lnTo>
                  <a:lnTo>
                    <a:pt x="410" y="24"/>
                  </a:lnTo>
                  <a:lnTo>
                    <a:pt x="401" y="21"/>
                  </a:lnTo>
                  <a:lnTo>
                    <a:pt x="389" y="15"/>
                  </a:lnTo>
                  <a:lnTo>
                    <a:pt x="389" y="15"/>
                  </a:lnTo>
                  <a:lnTo>
                    <a:pt x="386" y="15"/>
                  </a:lnTo>
                  <a:lnTo>
                    <a:pt x="371" y="12"/>
                  </a:lnTo>
                  <a:lnTo>
                    <a:pt x="356" y="12"/>
                  </a:lnTo>
                  <a:lnTo>
                    <a:pt x="335" y="9"/>
                  </a:lnTo>
                  <a:lnTo>
                    <a:pt x="311" y="9"/>
                  </a:lnTo>
                  <a:lnTo>
                    <a:pt x="287" y="12"/>
                  </a:lnTo>
                  <a:lnTo>
                    <a:pt x="260" y="12"/>
                  </a:lnTo>
                  <a:lnTo>
                    <a:pt x="236" y="15"/>
                  </a:lnTo>
                  <a:lnTo>
                    <a:pt x="215" y="18"/>
                  </a:lnTo>
                  <a:lnTo>
                    <a:pt x="201" y="21"/>
                  </a:lnTo>
                  <a:lnTo>
                    <a:pt x="195" y="21"/>
                  </a:lnTo>
                  <a:lnTo>
                    <a:pt x="198" y="24"/>
                  </a:lnTo>
                  <a:lnTo>
                    <a:pt x="201" y="42"/>
                  </a:lnTo>
                  <a:lnTo>
                    <a:pt x="201" y="45"/>
                  </a:lnTo>
                  <a:lnTo>
                    <a:pt x="201" y="45"/>
                  </a:lnTo>
                  <a:lnTo>
                    <a:pt x="210" y="66"/>
                  </a:lnTo>
                  <a:lnTo>
                    <a:pt x="215" y="93"/>
                  </a:lnTo>
                  <a:lnTo>
                    <a:pt x="221" y="120"/>
                  </a:lnTo>
                  <a:lnTo>
                    <a:pt x="224" y="117"/>
                  </a:lnTo>
                  <a:lnTo>
                    <a:pt x="221" y="117"/>
                  </a:lnTo>
                  <a:lnTo>
                    <a:pt x="221" y="129"/>
                  </a:lnTo>
                  <a:lnTo>
                    <a:pt x="224" y="144"/>
                  </a:lnTo>
                  <a:lnTo>
                    <a:pt x="224" y="156"/>
                  </a:lnTo>
                  <a:lnTo>
                    <a:pt x="224" y="168"/>
                  </a:lnTo>
                  <a:lnTo>
                    <a:pt x="224" y="177"/>
                  </a:lnTo>
                  <a:lnTo>
                    <a:pt x="227" y="177"/>
                  </a:lnTo>
                  <a:lnTo>
                    <a:pt x="224" y="177"/>
                  </a:lnTo>
                  <a:lnTo>
                    <a:pt x="221" y="186"/>
                  </a:lnTo>
                  <a:lnTo>
                    <a:pt x="224" y="186"/>
                  </a:lnTo>
                  <a:lnTo>
                    <a:pt x="221" y="183"/>
                  </a:lnTo>
                  <a:lnTo>
                    <a:pt x="218" y="186"/>
                  </a:lnTo>
                  <a:lnTo>
                    <a:pt x="218" y="189"/>
                  </a:lnTo>
                  <a:lnTo>
                    <a:pt x="218" y="189"/>
                  </a:lnTo>
                  <a:lnTo>
                    <a:pt x="218" y="195"/>
                  </a:lnTo>
                  <a:lnTo>
                    <a:pt x="221" y="195"/>
                  </a:lnTo>
                  <a:lnTo>
                    <a:pt x="218" y="192"/>
                  </a:lnTo>
                  <a:lnTo>
                    <a:pt x="215" y="195"/>
                  </a:lnTo>
                  <a:lnTo>
                    <a:pt x="218" y="198"/>
                  </a:lnTo>
                  <a:lnTo>
                    <a:pt x="218" y="195"/>
                  </a:lnTo>
                  <a:lnTo>
                    <a:pt x="215" y="195"/>
                  </a:lnTo>
                  <a:lnTo>
                    <a:pt x="213" y="195"/>
                  </a:lnTo>
                  <a:lnTo>
                    <a:pt x="213" y="198"/>
                  </a:lnTo>
                  <a:lnTo>
                    <a:pt x="210" y="204"/>
                  </a:lnTo>
                  <a:lnTo>
                    <a:pt x="213" y="204"/>
                  </a:lnTo>
                  <a:lnTo>
                    <a:pt x="213" y="201"/>
                  </a:lnTo>
                  <a:lnTo>
                    <a:pt x="204" y="204"/>
                  </a:lnTo>
                  <a:lnTo>
                    <a:pt x="204" y="204"/>
                  </a:lnTo>
                  <a:lnTo>
                    <a:pt x="201" y="204"/>
                  </a:lnTo>
                  <a:lnTo>
                    <a:pt x="198" y="207"/>
                  </a:lnTo>
                  <a:lnTo>
                    <a:pt x="201" y="210"/>
                  </a:lnTo>
                  <a:lnTo>
                    <a:pt x="201" y="207"/>
                  </a:lnTo>
                  <a:lnTo>
                    <a:pt x="192" y="210"/>
                  </a:lnTo>
                  <a:lnTo>
                    <a:pt x="186" y="213"/>
                  </a:lnTo>
                  <a:lnTo>
                    <a:pt x="186" y="216"/>
                  </a:lnTo>
                  <a:lnTo>
                    <a:pt x="186" y="213"/>
                  </a:lnTo>
                  <a:lnTo>
                    <a:pt x="180" y="213"/>
                  </a:lnTo>
                  <a:lnTo>
                    <a:pt x="174" y="213"/>
                  </a:lnTo>
                  <a:lnTo>
                    <a:pt x="168" y="213"/>
                  </a:lnTo>
                  <a:lnTo>
                    <a:pt x="162" y="213"/>
                  </a:lnTo>
                  <a:lnTo>
                    <a:pt x="156" y="213"/>
                  </a:lnTo>
                  <a:lnTo>
                    <a:pt x="156" y="216"/>
                  </a:lnTo>
                  <a:lnTo>
                    <a:pt x="159" y="213"/>
                  </a:lnTo>
                  <a:lnTo>
                    <a:pt x="153" y="210"/>
                  </a:lnTo>
                  <a:lnTo>
                    <a:pt x="153" y="210"/>
                  </a:lnTo>
                  <a:lnTo>
                    <a:pt x="150" y="210"/>
                  </a:lnTo>
                  <a:lnTo>
                    <a:pt x="144" y="210"/>
                  </a:lnTo>
                  <a:lnTo>
                    <a:pt x="144" y="213"/>
                  </a:lnTo>
                  <a:lnTo>
                    <a:pt x="147" y="210"/>
                  </a:lnTo>
                  <a:lnTo>
                    <a:pt x="141" y="207"/>
                  </a:lnTo>
                  <a:lnTo>
                    <a:pt x="135" y="204"/>
                  </a:lnTo>
                  <a:lnTo>
                    <a:pt x="132" y="207"/>
                  </a:lnTo>
                  <a:lnTo>
                    <a:pt x="135" y="204"/>
                  </a:lnTo>
                  <a:lnTo>
                    <a:pt x="132" y="201"/>
                  </a:lnTo>
                  <a:lnTo>
                    <a:pt x="129" y="204"/>
                  </a:lnTo>
                  <a:lnTo>
                    <a:pt x="135" y="204"/>
                  </a:lnTo>
                  <a:lnTo>
                    <a:pt x="132" y="198"/>
                  </a:lnTo>
                  <a:lnTo>
                    <a:pt x="129" y="195"/>
                  </a:lnTo>
                  <a:lnTo>
                    <a:pt x="129" y="195"/>
                  </a:lnTo>
                  <a:lnTo>
                    <a:pt x="123" y="192"/>
                  </a:lnTo>
                  <a:lnTo>
                    <a:pt x="114" y="186"/>
                  </a:lnTo>
                  <a:lnTo>
                    <a:pt x="105" y="183"/>
                  </a:lnTo>
                  <a:lnTo>
                    <a:pt x="96" y="180"/>
                  </a:lnTo>
                  <a:lnTo>
                    <a:pt x="96" y="180"/>
                  </a:lnTo>
                  <a:lnTo>
                    <a:pt x="93" y="180"/>
                  </a:lnTo>
                  <a:lnTo>
                    <a:pt x="84" y="180"/>
                  </a:lnTo>
                  <a:lnTo>
                    <a:pt x="75" y="180"/>
                  </a:lnTo>
                  <a:lnTo>
                    <a:pt x="63" y="180"/>
                  </a:lnTo>
                  <a:lnTo>
                    <a:pt x="63" y="180"/>
                  </a:lnTo>
                  <a:lnTo>
                    <a:pt x="63" y="180"/>
                  </a:lnTo>
                  <a:lnTo>
                    <a:pt x="54" y="183"/>
                  </a:lnTo>
                  <a:lnTo>
                    <a:pt x="45" y="186"/>
                  </a:lnTo>
                  <a:lnTo>
                    <a:pt x="36" y="192"/>
                  </a:lnTo>
                  <a:lnTo>
                    <a:pt x="36" y="192"/>
                  </a:lnTo>
                  <a:lnTo>
                    <a:pt x="33" y="192"/>
                  </a:lnTo>
                  <a:lnTo>
                    <a:pt x="24" y="201"/>
                  </a:lnTo>
                  <a:lnTo>
                    <a:pt x="27" y="204"/>
                  </a:lnTo>
                  <a:lnTo>
                    <a:pt x="27" y="201"/>
                  </a:lnTo>
                  <a:lnTo>
                    <a:pt x="18" y="207"/>
                  </a:lnTo>
                  <a:lnTo>
                    <a:pt x="15" y="207"/>
                  </a:lnTo>
                  <a:lnTo>
                    <a:pt x="15" y="210"/>
                  </a:lnTo>
                  <a:lnTo>
                    <a:pt x="12" y="216"/>
                  </a:lnTo>
                  <a:lnTo>
                    <a:pt x="15" y="216"/>
                  </a:lnTo>
                  <a:lnTo>
                    <a:pt x="12" y="213"/>
                  </a:lnTo>
                  <a:lnTo>
                    <a:pt x="9" y="216"/>
                  </a:lnTo>
                  <a:lnTo>
                    <a:pt x="9" y="219"/>
                  </a:lnTo>
                  <a:lnTo>
                    <a:pt x="9" y="219"/>
                  </a:lnTo>
                  <a:lnTo>
                    <a:pt x="9" y="225"/>
                  </a:lnTo>
                  <a:lnTo>
                    <a:pt x="12" y="225"/>
                  </a:lnTo>
                  <a:lnTo>
                    <a:pt x="9" y="225"/>
                  </a:lnTo>
                  <a:lnTo>
                    <a:pt x="6" y="231"/>
                  </a:lnTo>
                  <a:lnTo>
                    <a:pt x="3" y="237"/>
                  </a:lnTo>
                  <a:lnTo>
                    <a:pt x="3" y="237"/>
                  </a:lnTo>
                  <a:lnTo>
                    <a:pt x="3" y="237"/>
                  </a:lnTo>
                  <a:lnTo>
                    <a:pt x="3" y="243"/>
                  </a:lnTo>
                  <a:lnTo>
                    <a:pt x="6" y="243"/>
                  </a:lnTo>
                  <a:lnTo>
                    <a:pt x="3" y="243"/>
                  </a:lnTo>
                  <a:lnTo>
                    <a:pt x="0" y="252"/>
                  </a:lnTo>
                  <a:lnTo>
                    <a:pt x="0" y="252"/>
                  </a:lnTo>
                  <a:lnTo>
                    <a:pt x="0" y="252"/>
                  </a:lnTo>
                  <a:lnTo>
                    <a:pt x="0" y="258"/>
                  </a:lnTo>
                  <a:lnTo>
                    <a:pt x="0" y="264"/>
                  </a:lnTo>
                  <a:lnTo>
                    <a:pt x="0" y="267"/>
                  </a:lnTo>
                  <a:lnTo>
                    <a:pt x="0" y="267"/>
                  </a:lnTo>
                  <a:lnTo>
                    <a:pt x="3" y="273"/>
                  </a:lnTo>
                  <a:lnTo>
                    <a:pt x="6" y="270"/>
                  </a:lnTo>
                  <a:lnTo>
                    <a:pt x="3" y="270"/>
                  </a:lnTo>
                  <a:lnTo>
                    <a:pt x="3" y="276"/>
                  </a:lnTo>
                  <a:lnTo>
                    <a:pt x="3" y="279"/>
                  </a:lnTo>
                  <a:lnTo>
                    <a:pt x="3" y="279"/>
                  </a:lnTo>
                  <a:lnTo>
                    <a:pt x="6" y="282"/>
                  </a:lnTo>
                  <a:lnTo>
                    <a:pt x="9" y="279"/>
                  </a:lnTo>
                  <a:lnTo>
                    <a:pt x="6" y="279"/>
                  </a:lnTo>
                  <a:lnTo>
                    <a:pt x="6" y="285"/>
                  </a:lnTo>
                  <a:lnTo>
                    <a:pt x="6" y="288"/>
                  </a:lnTo>
                  <a:lnTo>
                    <a:pt x="6" y="288"/>
                  </a:lnTo>
                  <a:lnTo>
                    <a:pt x="9" y="291"/>
                  </a:lnTo>
                  <a:lnTo>
                    <a:pt x="12" y="288"/>
                  </a:lnTo>
                  <a:lnTo>
                    <a:pt x="9" y="291"/>
                  </a:lnTo>
                  <a:lnTo>
                    <a:pt x="12" y="297"/>
                  </a:lnTo>
                  <a:lnTo>
                    <a:pt x="12" y="297"/>
                  </a:lnTo>
                  <a:lnTo>
                    <a:pt x="12" y="297"/>
                  </a:lnTo>
                  <a:lnTo>
                    <a:pt x="15" y="300"/>
                  </a:lnTo>
                  <a:lnTo>
                    <a:pt x="18" y="297"/>
                  </a:lnTo>
                  <a:lnTo>
                    <a:pt x="15" y="300"/>
                  </a:lnTo>
                  <a:lnTo>
                    <a:pt x="21" y="309"/>
                  </a:lnTo>
                  <a:lnTo>
                    <a:pt x="21" y="309"/>
                  </a:lnTo>
                  <a:lnTo>
                    <a:pt x="24" y="312"/>
                  </a:lnTo>
                  <a:lnTo>
                    <a:pt x="33" y="318"/>
                  </a:lnTo>
                  <a:lnTo>
                    <a:pt x="42" y="321"/>
                  </a:lnTo>
                  <a:lnTo>
                    <a:pt x="51" y="324"/>
                  </a:lnTo>
                  <a:lnTo>
                    <a:pt x="60" y="327"/>
                  </a:lnTo>
                  <a:lnTo>
                    <a:pt x="69" y="330"/>
                  </a:lnTo>
                  <a:lnTo>
                    <a:pt x="69" y="330"/>
                  </a:lnTo>
                  <a:lnTo>
                    <a:pt x="69" y="330"/>
                  </a:lnTo>
                  <a:lnTo>
                    <a:pt x="81" y="330"/>
                  </a:lnTo>
                  <a:lnTo>
                    <a:pt x="90" y="330"/>
                  </a:lnTo>
                  <a:lnTo>
                    <a:pt x="90" y="330"/>
                  </a:lnTo>
                  <a:lnTo>
                    <a:pt x="93" y="330"/>
                  </a:lnTo>
                  <a:lnTo>
                    <a:pt x="99" y="327"/>
                  </a:lnTo>
                  <a:lnTo>
                    <a:pt x="108" y="324"/>
                  </a:lnTo>
                  <a:lnTo>
                    <a:pt x="114" y="321"/>
                  </a:lnTo>
                  <a:lnTo>
                    <a:pt x="114" y="318"/>
                  </a:lnTo>
                  <a:lnTo>
                    <a:pt x="117" y="318"/>
                  </a:lnTo>
                  <a:lnTo>
                    <a:pt x="120" y="312"/>
                  </a:lnTo>
                  <a:lnTo>
                    <a:pt x="114" y="309"/>
                  </a:lnTo>
                  <a:lnTo>
                    <a:pt x="117" y="315"/>
                  </a:lnTo>
                  <a:lnTo>
                    <a:pt x="123" y="312"/>
                  </a:lnTo>
                  <a:lnTo>
                    <a:pt x="129" y="309"/>
                  </a:lnTo>
                  <a:lnTo>
                    <a:pt x="135" y="306"/>
                  </a:lnTo>
                  <a:lnTo>
                    <a:pt x="141" y="303"/>
                  </a:lnTo>
                  <a:lnTo>
                    <a:pt x="138" y="297"/>
                  </a:lnTo>
                  <a:lnTo>
                    <a:pt x="138" y="303"/>
                  </a:lnTo>
                  <a:lnTo>
                    <a:pt x="144" y="303"/>
                  </a:lnTo>
                  <a:lnTo>
                    <a:pt x="153" y="303"/>
                  </a:lnTo>
                  <a:lnTo>
                    <a:pt x="153" y="297"/>
                  </a:lnTo>
                  <a:lnTo>
                    <a:pt x="153" y="303"/>
                  </a:lnTo>
                  <a:lnTo>
                    <a:pt x="159" y="306"/>
                  </a:lnTo>
                  <a:lnTo>
                    <a:pt x="159" y="306"/>
                  </a:lnTo>
                  <a:lnTo>
                    <a:pt x="159" y="306"/>
                  </a:lnTo>
                  <a:lnTo>
                    <a:pt x="165" y="306"/>
                  </a:lnTo>
                  <a:lnTo>
                    <a:pt x="165" y="300"/>
                  </a:lnTo>
                  <a:lnTo>
                    <a:pt x="165" y="306"/>
                  </a:lnTo>
                  <a:lnTo>
                    <a:pt x="174" y="309"/>
                  </a:lnTo>
                  <a:lnTo>
                    <a:pt x="180" y="312"/>
                  </a:lnTo>
                  <a:lnTo>
                    <a:pt x="180" y="306"/>
                  </a:lnTo>
                  <a:lnTo>
                    <a:pt x="177" y="309"/>
                  </a:lnTo>
                  <a:lnTo>
                    <a:pt x="180" y="312"/>
                  </a:lnTo>
                  <a:lnTo>
                    <a:pt x="186" y="318"/>
                  </a:lnTo>
                  <a:lnTo>
                    <a:pt x="189" y="315"/>
                  </a:lnTo>
                  <a:lnTo>
                    <a:pt x="186" y="318"/>
                  </a:lnTo>
                  <a:lnTo>
                    <a:pt x="189" y="324"/>
                  </a:lnTo>
                  <a:lnTo>
                    <a:pt x="189" y="324"/>
                  </a:lnTo>
                  <a:lnTo>
                    <a:pt x="192" y="327"/>
                  </a:lnTo>
                  <a:lnTo>
                    <a:pt x="198" y="330"/>
                  </a:lnTo>
                  <a:lnTo>
                    <a:pt x="198" y="324"/>
                  </a:lnTo>
                  <a:lnTo>
                    <a:pt x="195" y="324"/>
                  </a:lnTo>
                  <a:lnTo>
                    <a:pt x="195" y="330"/>
                  </a:lnTo>
                  <a:lnTo>
                    <a:pt x="195" y="333"/>
                  </a:lnTo>
                  <a:lnTo>
                    <a:pt x="195" y="333"/>
                  </a:lnTo>
                  <a:lnTo>
                    <a:pt x="198" y="339"/>
                  </a:lnTo>
                  <a:lnTo>
                    <a:pt x="201" y="336"/>
                  </a:lnTo>
                  <a:lnTo>
                    <a:pt x="198" y="336"/>
                  </a:lnTo>
                  <a:lnTo>
                    <a:pt x="195" y="351"/>
                  </a:lnTo>
                  <a:lnTo>
                    <a:pt x="195" y="369"/>
                  </a:lnTo>
                  <a:lnTo>
                    <a:pt x="192" y="390"/>
                  </a:lnTo>
                  <a:lnTo>
                    <a:pt x="192" y="414"/>
                  </a:lnTo>
                  <a:lnTo>
                    <a:pt x="189" y="441"/>
                  </a:lnTo>
                  <a:lnTo>
                    <a:pt x="189" y="465"/>
                  </a:lnTo>
                  <a:lnTo>
                    <a:pt x="189" y="468"/>
                  </a:lnTo>
                  <a:lnTo>
                    <a:pt x="189" y="468"/>
                  </a:lnTo>
                  <a:lnTo>
                    <a:pt x="192" y="480"/>
                  </a:lnTo>
                  <a:lnTo>
                    <a:pt x="195" y="477"/>
                  </a:lnTo>
                  <a:lnTo>
                    <a:pt x="192" y="477"/>
                  </a:lnTo>
                  <a:lnTo>
                    <a:pt x="192" y="489"/>
                  </a:lnTo>
                  <a:lnTo>
                    <a:pt x="192" y="491"/>
                  </a:lnTo>
                  <a:lnTo>
                    <a:pt x="192" y="491"/>
                  </a:lnTo>
                  <a:lnTo>
                    <a:pt x="195" y="500"/>
                  </a:lnTo>
                  <a:lnTo>
                    <a:pt x="198" y="512"/>
                  </a:lnTo>
                  <a:lnTo>
                    <a:pt x="198" y="512"/>
                  </a:lnTo>
                  <a:lnTo>
                    <a:pt x="198" y="512"/>
                  </a:lnTo>
                  <a:lnTo>
                    <a:pt x="201" y="515"/>
                  </a:lnTo>
                  <a:lnTo>
                    <a:pt x="204" y="518"/>
                  </a:lnTo>
                  <a:lnTo>
                    <a:pt x="204" y="518"/>
                  </a:lnTo>
                  <a:lnTo>
                    <a:pt x="213" y="518"/>
                  </a:lnTo>
                  <a:lnTo>
                    <a:pt x="213" y="512"/>
                  </a:lnTo>
                  <a:lnTo>
                    <a:pt x="213" y="518"/>
                  </a:lnTo>
                  <a:lnTo>
                    <a:pt x="221" y="521"/>
                  </a:lnTo>
                  <a:lnTo>
                    <a:pt x="221" y="521"/>
                  </a:lnTo>
                  <a:lnTo>
                    <a:pt x="221" y="521"/>
                  </a:lnTo>
                  <a:lnTo>
                    <a:pt x="230" y="521"/>
                  </a:lnTo>
                  <a:lnTo>
                    <a:pt x="254" y="521"/>
                  </a:lnTo>
                  <a:lnTo>
                    <a:pt x="278" y="521"/>
                  </a:lnTo>
                  <a:lnTo>
                    <a:pt x="308" y="518"/>
                  </a:lnTo>
                  <a:lnTo>
                    <a:pt x="335" y="518"/>
                  </a:lnTo>
                  <a:lnTo>
                    <a:pt x="365" y="515"/>
                  </a:lnTo>
                  <a:lnTo>
                    <a:pt x="392" y="515"/>
                  </a:lnTo>
                  <a:lnTo>
                    <a:pt x="398" y="515"/>
                  </a:lnTo>
                  <a:close/>
                  <a:moveTo>
                    <a:pt x="392" y="506"/>
                  </a:moveTo>
                  <a:lnTo>
                    <a:pt x="365" y="506"/>
                  </a:lnTo>
                  <a:lnTo>
                    <a:pt x="335" y="509"/>
                  </a:lnTo>
                  <a:lnTo>
                    <a:pt x="308" y="509"/>
                  </a:lnTo>
                  <a:lnTo>
                    <a:pt x="278" y="512"/>
                  </a:lnTo>
                  <a:lnTo>
                    <a:pt x="254" y="512"/>
                  </a:lnTo>
                  <a:lnTo>
                    <a:pt x="230" y="512"/>
                  </a:lnTo>
                  <a:lnTo>
                    <a:pt x="221" y="512"/>
                  </a:lnTo>
                  <a:lnTo>
                    <a:pt x="221" y="515"/>
                  </a:lnTo>
                  <a:lnTo>
                    <a:pt x="224" y="512"/>
                  </a:lnTo>
                  <a:lnTo>
                    <a:pt x="215" y="509"/>
                  </a:lnTo>
                  <a:lnTo>
                    <a:pt x="215" y="509"/>
                  </a:lnTo>
                  <a:lnTo>
                    <a:pt x="213" y="509"/>
                  </a:lnTo>
                  <a:lnTo>
                    <a:pt x="204" y="509"/>
                  </a:lnTo>
                  <a:lnTo>
                    <a:pt x="204" y="512"/>
                  </a:lnTo>
                  <a:lnTo>
                    <a:pt x="207" y="509"/>
                  </a:lnTo>
                  <a:lnTo>
                    <a:pt x="204" y="506"/>
                  </a:lnTo>
                  <a:lnTo>
                    <a:pt x="201" y="509"/>
                  </a:lnTo>
                  <a:lnTo>
                    <a:pt x="207" y="509"/>
                  </a:lnTo>
                  <a:lnTo>
                    <a:pt x="204" y="497"/>
                  </a:lnTo>
                  <a:lnTo>
                    <a:pt x="201" y="489"/>
                  </a:lnTo>
                  <a:lnTo>
                    <a:pt x="195" y="489"/>
                  </a:lnTo>
                  <a:lnTo>
                    <a:pt x="201" y="489"/>
                  </a:lnTo>
                  <a:lnTo>
                    <a:pt x="201" y="477"/>
                  </a:lnTo>
                  <a:lnTo>
                    <a:pt x="201" y="477"/>
                  </a:lnTo>
                  <a:lnTo>
                    <a:pt x="201" y="477"/>
                  </a:lnTo>
                  <a:lnTo>
                    <a:pt x="198" y="465"/>
                  </a:lnTo>
                  <a:lnTo>
                    <a:pt x="192" y="465"/>
                  </a:lnTo>
                  <a:lnTo>
                    <a:pt x="198" y="465"/>
                  </a:lnTo>
                  <a:lnTo>
                    <a:pt x="198" y="441"/>
                  </a:lnTo>
                  <a:lnTo>
                    <a:pt x="201" y="414"/>
                  </a:lnTo>
                  <a:lnTo>
                    <a:pt x="201" y="390"/>
                  </a:lnTo>
                  <a:lnTo>
                    <a:pt x="204" y="369"/>
                  </a:lnTo>
                  <a:lnTo>
                    <a:pt x="204" y="351"/>
                  </a:lnTo>
                  <a:lnTo>
                    <a:pt x="207" y="336"/>
                  </a:lnTo>
                  <a:lnTo>
                    <a:pt x="207" y="336"/>
                  </a:lnTo>
                  <a:lnTo>
                    <a:pt x="207" y="336"/>
                  </a:lnTo>
                  <a:lnTo>
                    <a:pt x="204" y="330"/>
                  </a:lnTo>
                  <a:lnTo>
                    <a:pt x="198" y="330"/>
                  </a:lnTo>
                  <a:lnTo>
                    <a:pt x="204" y="330"/>
                  </a:lnTo>
                  <a:lnTo>
                    <a:pt x="204" y="324"/>
                  </a:lnTo>
                  <a:lnTo>
                    <a:pt x="204" y="321"/>
                  </a:lnTo>
                  <a:lnTo>
                    <a:pt x="201" y="321"/>
                  </a:lnTo>
                  <a:lnTo>
                    <a:pt x="195" y="318"/>
                  </a:lnTo>
                  <a:lnTo>
                    <a:pt x="192" y="321"/>
                  </a:lnTo>
                  <a:lnTo>
                    <a:pt x="198" y="321"/>
                  </a:lnTo>
                  <a:lnTo>
                    <a:pt x="195" y="315"/>
                  </a:lnTo>
                  <a:lnTo>
                    <a:pt x="195" y="315"/>
                  </a:lnTo>
                  <a:lnTo>
                    <a:pt x="192" y="312"/>
                  </a:lnTo>
                  <a:lnTo>
                    <a:pt x="186" y="306"/>
                  </a:lnTo>
                  <a:lnTo>
                    <a:pt x="183" y="303"/>
                  </a:lnTo>
                  <a:lnTo>
                    <a:pt x="183" y="303"/>
                  </a:lnTo>
                  <a:lnTo>
                    <a:pt x="183" y="303"/>
                  </a:lnTo>
                  <a:lnTo>
                    <a:pt x="177" y="300"/>
                  </a:lnTo>
                  <a:lnTo>
                    <a:pt x="168" y="297"/>
                  </a:lnTo>
                  <a:lnTo>
                    <a:pt x="168" y="297"/>
                  </a:lnTo>
                  <a:lnTo>
                    <a:pt x="165" y="297"/>
                  </a:lnTo>
                  <a:lnTo>
                    <a:pt x="159" y="297"/>
                  </a:lnTo>
                  <a:lnTo>
                    <a:pt x="159" y="300"/>
                  </a:lnTo>
                  <a:lnTo>
                    <a:pt x="162" y="297"/>
                  </a:lnTo>
                  <a:lnTo>
                    <a:pt x="156" y="294"/>
                  </a:lnTo>
                  <a:lnTo>
                    <a:pt x="156" y="294"/>
                  </a:lnTo>
                  <a:lnTo>
                    <a:pt x="153" y="294"/>
                  </a:lnTo>
                  <a:lnTo>
                    <a:pt x="144" y="294"/>
                  </a:lnTo>
                  <a:lnTo>
                    <a:pt x="138" y="294"/>
                  </a:lnTo>
                  <a:lnTo>
                    <a:pt x="138" y="294"/>
                  </a:lnTo>
                  <a:lnTo>
                    <a:pt x="138" y="294"/>
                  </a:lnTo>
                  <a:lnTo>
                    <a:pt x="132" y="297"/>
                  </a:lnTo>
                  <a:lnTo>
                    <a:pt x="126" y="300"/>
                  </a:lnTo>
                  <a:lnTo>
                    <a:pt x="120" y="303"/>
                  </a:lnTo>
                  <a:lnTo>
                    <a:pt x="114" y="306"/>
                  </a:lnTo>
                  <a:lnTo>
                    <a:pt x="111" y="306"/>
                  </a:lnTo>
                  <a:lnTo>
                    <a:pt x="111" y="309"/>
                  </a:lnTo>
                  <a:lnTo>
                    <a:pt x="108" y="315"/>
                  </a:lnTo>
                  <a:lnTo>
                    <a:pt x="111" y="315"/>
                  </a:lnTo>
                  <a:lnTo>
                    <a:pt x="111" y="312"/>
                  </a:lnTo>
                  <a:lnTo>
                    <a:pt x="105" y="315"/>
                  </a:lnTo>
                  <a:lnTo>
                    <a:pt x="96" y="318"/>
                  </a:lnTo>
                  <a:lnTo>
                    <a:pt x="90" y="321"/>
                  </a:lnTo>
                  <a:lnTo>
                    <a:pt x="90" y="324"/>
                  </a:lnTo>
                  <a:lnTo>
                    <a:pt x="90" y="321"/>
                  </a:lnTo>
                  <a:lnTo>
                    <a:pt x="81" y="321"/>
                  </a:lnTo>
                  <a:lnTo>
                    <a:pt x="69" y="321"/>
                  </a:lnTo>
                  <a:lnTo>
                    <a:pt x="69" y="324"/>
                  </a:lnTo>
                  <a:lnTo>
                    <a:pt x="72" y="321"/>
                  </a:lnTo>
                  <a:lnTo>
                    <a:pt x="63" y="318"/>
                  </a:lnTo>
                  <a:lnTo>
                    <a:pt x="54" y="315"/>
                  </a:lnTo>
                  <a:lnTo>
                    <a:pt x="45" y="312"/>
                  </a:lnTo>
                  <a:lnTo>
                    <a:pt x="36" y="309"/>
                  </a:lnTo>
                  <a:lnTo>
                    <a:pt x="27" y="303"/>
                  </a:lnTo>
                  <a:lnTo>
                    <a:pt x="24" y="306"/>
                  </a:lnTo>
                  <a:lnTo>
                    <a:pt x="30" y="306"/>
                  </a:lnTo>
                  <a:lnTo>
                    <a:pt x="24" y="297"/>
                  </a:lnTo>
                  <a:lnTo>
                    <a:pt x="24" y="297"/>
                  </a:lnTo>
                  <a:lnTo>
                    <a:pt x="21" y="294"/>
                  </a:lnTo>
                  <a:lnTo>
                    <a:pt x="18" y="291"/>
                  </a:lnTo>
                  <a:lnTo>
                    <a:pt x="15" y="294"/>
                  </a:lnTo>
                  <a:lnTo>
                    <a:pt x="21" y="294"/>
                  </a:lnTo>
                  <a:lnTo>
                    <a:pt x="18" y="288"/>
                  </a:lnTo>
                  <a:lnTo>
                    <a:pt x="18" y="288"/>
                  </a:lnTo>
                  <a:lnTo>
                    <a:pt x="15" y="285"/>
                  </a:lnTo>
                  <a:lnTo>
                    <a:pt x="12" y="282"/>
                  </a:lnTo>
                  <a:lnTo>
                    <a:pt x="9" y="285"/>
                  </a:lnTo>
                  <a:lnTo>
                    <a:pt x="15" y="285"/>
                  </a:lnTo>
                  <a:lnTo>
                    <a:pt x="15" y="279"/>
                  </a:lnTo>
                  <a:lnTo>
                    <a:pt x="15" y="279"/>
                  </a:lnTo>
                  <a:lnTo>
                    <a:pt x="12" y="276"/>
                  </a:lnTo>
                  <a:lnTo>
                    <a:pt x="9" y="273"/>
                  </a:lnTo>
                  <a:lnTo>
                    <a:pt x="6" y="276"/>
                  </a:lnTo>
                  <a:lnTo>
                    <a:pt x="12" y="276"/>
                  </a:lnTo>
                  <a:lnTo>
                    <a:pt x="12" y="270"/>
                  </a:lnTo>
                  <a:lnTo>
                    <a:pt x="12" y="270"/>
                  </a:lnTo>
                  <a:lnTo>
                    <a:pt x="12" y="270"/>
                  </a:lnTo>
                  <a:lnTo>
                    <a:pt x="9" y="264"/>
                  </a:lnTo>
                  <a:lnTo>
                    <a:pt x="3" y="264"/>
                  </a:lnTo>
                  <a:lnTo>
                    <a:pt x="9" y="264"/>
                  </a:lnTo>
                  <a:lnTo>
                    <a:pt x="9" y="258"/>
                  </a:lnTo>
                  <a:lnTo>
                    <a:pt x="9" y="252"/>
                  </a:lnTo>
                  <a:lnTo>
                    <a:pt x="3" y="252"/>
                  </a:lnTo>
                  <a:lnTo>
                    <a:pt x="9" y="255"/>
                  </a:lnTo>
                  <a:lnTo>
                    <a:pt x="12" y="246"/>
                  </a:lnTo>
                  <a:lnTo>
                    <a:pt x="12" y="246"/>
                  </a:lnTo>
                  <a:lnTo>
                    <a:pt x="12" y="243"/>
                  </a:lnTo>
                  <a:lnTo>
                    <a:pt x="12" y="237"/>
                  </a:lnTo>
                  <a:lnTo>
                    <a:pt x="6" y="237"/>
                  </a:lnTo>
                  <a:lnTo>
                    <a:pt x="12" y="240"/>
                  </a:lnTo>
                  <a:lnTo>
                    <a:pt x="15" y="234"/>
                  </a:lnTo>
                  <a:lnTo>
                    <a:pt x="18" y="228"/>
                  </a:lnTo>
                  <a:lnTo>
                    <a:pt x="18" y="228"/>
                  </a:lnTo>
                  <a:lnTo>
                    <a:pt x="18" y="225"/>
                  </a:lnTo>
                  <a:lnTo>
                    <a:pt x="18" y="219"/>
                  </a:lnTo>
                  <a:lnTo>
                    <a:pt x="12" y="219"/>
                  </a:lnTo>
                  <a:lnTo>
                    <a:pt x="15" y="222"/>
                  </a:lnTo>
                  <a:lnTo>
                    <a:pt x="18" y="219"/>
                  </a:lnTo>
                  <a:lnTo>
                    <a:pt x="21" y="219"/>
                  </a:lnTo>
                  <a:lnTo>
                    <a:pt x="21" y="219"/>
                  </a:lnTo>
                  <a:lnTo>
                    <a:pt x="24" y="213"/>
                  </a:lnTo>
                  <a:lnTo>
                    <a:pt x="18" y="210"/>
                  </a:lnTo>
                  <a:lnTo>
                    <a:pt x="21" y="216"/>
                  </a:lnTo>
                  <a:lnTo>
                    <a:pt x="30" y="210"/>
                  </a:lnTo>
                  <a:lnTo>
                    <a:pt x="30" y="210"/>
                  </a:lnTo>
                  <a:lnTo>
                    <a:pt x="30" y="207"/>
                  </a:lnTo>
                  <a:lnTo>
                    <a:pt x="39" y="198"/>
                  </a:lnTo>
                  <a:lnTo>
                    <a:pt x="36" y="195"/>
                  </a:lnTo>
                  <a:lnTo>
                    <a:pt x="39" y="201"/>
                  </a:lnTo>
                  <a:lnTo>
                    <a:pt x="48" y="195"/>
                  </a:lnTo>
                  <a:lnTo>
                    <a:pt x="57" y="192"/>
                  </a:lnTo>
                  <a:lnTo>
                    <a:pt x="66" y="189"/>
                  </a:lnTo>
                  <a:lnTo>
                    <a:pt x="63" y="183"/>
                  </a:lnTo>
                  <a:lnTo>
                    <a:pt x="63" y="189"/>
                  </a:lnTo>
                  <a:lnTo>
                    <a:pt x="75" y="189"/>
                  </a:lnTo>
                  <a:lnTo>
                    <a:pt x="84" y="189"/>
                  </a:lnTo>
                  <a:lnTo>
                    <a:pt x="93" y="189"/>
                  </a:lnTo>
                  <a:lnTo>
                    <a:pt x="93" y="183"/>
                  </a:lnTo>
                  <a:lnTo>
                    <a:pt x="93" y="189"/>
                  </a:lnTo>
                  <a:lnTo>
                    <a:pt x="102" y="192"/>
                  </a:lnTo>
                  <a:lnTo>
                    <a:pt x="111" y="195"/>
                  </a:lnTo>
                  <a:lnTo>
                    <a:pt x="120" y="201"/>
                  </a:lnTo>
                  <a:lnTo>
                    <a:pt x="126" y="204"/>
                  </a:lnTo>
                  <a:lnTo>
                    <a:pt x="126" y="198"/>
                  </a:lnTo>
                  <a:lnTo>
                    <a:pt x="123" y="201"/>
                  </a:lnTo>
                  <a:lnTo>
                    <a:pt x="126" y="207"/>
                  </a:lnTo>
                  <a:lnTo>
                    <a:pt x="126" y="207"/>
                  </a:lnTo>
                  <a:lnTo>
                    <a:pt x="126" y="207"/>
                  </a:lnTo>
                  <a:lnTo>
                    <a:pt x="129" y="210"/>
                  </a:lnTo>
                  <a:lnTo>
                    <a:pt x="132" y="213"/>
                  </a:lnTo>
                  <a:lnTo>
                    <a:pt x="132" y="213"/>
                  </a:lnTo>
                  <a:lnTo>
                    <a:pt x="138" y="216"/>
                  </a:lnTo>
                  <a:lnTo>
                    <a:pt x="144" y="219"/>
                  </a:lnTo>
                  <a:lnTo>
                    <a:pt x="144" y="219"/>
                  </a:lnTo>
                  <a:lnTo>
                    <a:pt x="144" y="219"/>
                  </a:lnTo>
                  <a:lnTo>
                    <a:pt x="150" y="219"/>
                  </a:lnTo>
                  <a:lnTo>
                    <a:pt x="150" y="213"/>
                  </a:lnTo>
                  <a:lnTo>
                    <a:pt x="150" y="219"/>
                  </a:lnTo>
                  <a:lnTo>
                    <a:pt x="156" y="222"/>
                  </a:lnTo>
                  <a:lnTo>
                    <a:pt x="156" y="222"/>
                  </a:lnTo>
                  <a:lnTo>
                    <a:pt x="156" y="222"/>
                  </a:lnTo>
                  <a:lnTo>
                    <a:pt x="162" y="222"/>
                  </a:lnTo>
                  <a:lnTo>
                    <a:pt x="168" y="222"/>
                  </a:lnTo>
                  <a:lnTo>
                    <a:pt x="174" y="222"/>
                  </a:lnTo>
                  <a:lnTo>
                    <a:pt x="180" y="222"/>
                  </a:lnTo>
                  <a:lnTo>
                    <a:pt x="186" y="222"/>
                  </a:lnTo>
                  <a:lnTo>
                    <a:pt x="189" y="222"/>
                  </a:lnTo>
                  <a:lnTo>
                    <a:pt x="189" y="222"/>
                  </a:lnTo>
                  <a:lnTo>
                    <a:pt x="195" y="219"/>
                  </a:lnTo>
                  <a:lnTo>
                    <a:pt x="204" y="216"/>
                  </a:lnTo>
                  <a:lnTo>
                    <a:pt x="204" y="216"/>
                  </a:lnTo>
                  <a:lnTo>
                    <a:pt x="204" y="213"/>
                  </a:lnTo>
                  <a:lnTo>
                    <a:pt x="207" y="210"/>
                  </a:lnTo>
                  <a:lnTo>
                    <a:pt x="204" y="207"/>
                  </a:lnTo>
                  <a:lnTo>
                    <a:pt x="207" y="213"/>
                  </a:lnTo>
                  <a:lnTo>
                    <a:pt x="215" y="210"/>
                  </a:lnTo>
                  <a:lnTo>
                    <a:pt x="215" y="207"/>
                  </a:lnTo>
                  <a:lnTo>
                    <a:pt x="218" y="207"/>
                  </a:lnTo>
                  <a:lnTo>
                    <a:pt x="221" y="201"/>
                  </a:lnTo>
                  <a:lnTo>
                    <a:pt x="215" y="198"/>
                  </a:lnTo>
                  <a:lnTo>
                    <a:pt x="215" y="204"/>
                  </a:lnTo>
                  <a:lnTo>
                    <a:pt x="218" y="204"/>
                  </a:lnTo>
                  <a:lnTo>
                    <a:pt x="221" y="204"/>
                  </a:lnTo>
                  <a:lnTo>
                    <a:pt x="221" y="201"/>
                  </a:lnTo>
                  <a:lnTo>
                    <a:pt x="224" y="198"/>
                  </a:lnTo>
                  <a:lnTo>
                    <a:pt x="227" y="198"/>
                  </a:lnTo>
                  <a:lnTo>
                    <a:pt x="227" y="195"/>
                  </a:lnTo>
                  <a:lnTo>
                    <a:pt x="227" y="189"/>
                  </a:lnTo>
                  <a:lnTo>
                    <a:pt x="221" y="189"/>
                  </a:lnTo>
                  <a:lnTo>
                    <a:pt x="224" y="192"/>
                  </a:lnTo>
                  <a:lnTo>
                    <a:pt x="227" y="189"/>
                  </a:lnTo>
                  <a:lnTo>
                    <a:pt x="230" y="189"/>
                  </a:lnTo>
                  <a:lnTo>
                    <a:pt x="230" y="189"/>
                  </a:lnTo>
                  <a:lnTo>
                    <a:pt x="233" y="180"/>
                  </a:lnTo>
                  <a:lnTo>
                    <a:pt x="233" y="180"/>
                  </a:lnTo>
                  <a:lnTo>
                    <a:pt x="233" y="177"/>
                  </a:lnTo>
                  <a:lnTo>
                    <a:pt x="233" y="168"/>
                  </a:lnTo>
                  <a:lnTo>
                    <a:pt x="233" y="156"/>
                  </a:lnTo>
                  <a:lnTo>
                    <a:pt x="233" y="144"/>
                  </a:lnTo>
                  <a:lnTo>
                    <a:pt x="230" y="129"/>
                  </a:lnTo>
                  <a:lnTo>
                    <a:pt x="230" y="117"/>
                  </a:lnTo>
                  <a:lnTo>
                    <a:pt x="230" y="117"/>
                  </a:lnTo>
                  <a:lnTo>
                    <a:pt x="230" y="117"/>
                  </a:lnTo>
                  <a:lnTo>
                    <a:pt x="224" y="90"/>
                  </a:lnTo>
                  <a:lnTo>
                    <a:pt x="218" y="63"/>
                  </a:lnTo>
                  <a:lnTo>
                    <a:pt x="210" y="42"/>
                  </a:lnTo>
                  <a:lnTo>
                    <a:pt x="204" y="42"/>
                  </a:lnTo>
                  <a:lnTo>
                    <a:pt x="210" y="42"/>
                  </a:lnTo>
                  <a:lnTo>
                    <a:pt x="207" y="24"/>
                  </a:lnTo>
                  <a:lnTo>
                    <a:pt x="201" y="24"/>
                  </a:lnTo>
                  <a:lnTo>
                    <a:pt x="201" y="30"/>
                  </a:lnTo>
                  <a:lnTo>
                    <a:pt x="215" y="27"/>
                  </a:lnTo>
                  <a:lnTo>
                    <a:pt x="236" y="24"/>
                  </a:lnTo>
                  <a:lnTo>
                    <a:pt x="260" y="21"/>
                  </a:lnTo>
                  <a:lnTo>
                    <a:pt x="287" y="21"/>
                  </a:lnTo>
                  <a:lnTo>
                    <a:pt x="311" y="18"/>
                  </a:lnTo>
                  <a:lnTo>
                    <a:pt x="335" y="18"/>
                  </a:lnTo>
                  <a:lnTo>
                    <a:pt x="356" y="21"/>
                  </a:lnTo>
                  <a:lnTo>
                    <a:pt x="371" y="21"/>
                  </a:lnTo>
                  <a:lnTo>
                    <a:pt x="386" y="24"/>
                  </a:lnTo>
                  <a:lnTo>
                    <a:pt x="386" y="18"/>
                  </a:lnTo>
                  <a:lnTo>
                    <a:pt x="386" y="24"/>
                  </a:lnTo>
                  <a:lnTo>
                    <a:pt x="398" y="30"/>
                  </a:lnTo>
                  <a:lnTo>
                    <a:pt x="407" y="33"/>
                  </a:lnTo>
                  <a:lnTo>
                    <a:pt x="416" y="39"/>
                  </a:lnTo>
                  <a:lnTo>
                    <a:pt x="425" y="42"/>
                  </a:lnTo>
                  <a:lnTo>
                    <a:pt x="425" y="36"/>
                  </a:lnTo>
                  <a:lnTo>
                    <a:pt x="422" y="39"/>
                  </a:lnTo>
                  <a:lnTo>
                    <a:pt x="428" y="45"/>
                  </a:lnTo>
                  <a:lnTo>
                    <a:pt x="431" y="42"/>
                  </a:lnTo>
                  <a:lnTo>
                    <a:pt x="428" y="45"/>
                  </a:lnTo>
                  <a:lnTo>
                    <a:pt x="431" y="51"/>
                  </a:lnTo>
                  <a:lnTo>
                    <a:pt x="434" y="57"/>
                  </a:lnTo>
                  <a:lnTo>
                    <a:pt x="437" y="63"/>
                  </a:lnTo>
                  <a:lnTo>
                    <a:pt x="440" y="60"/>
                  </a:lnTo>
                  <a:lnTo>
                    <a:pt x="437" y="60"/>
                  </a:lnTo>
                  <a:lnTo>
                    <a:pt x="437" y="66"/>
                  </a:lnTo>
                  <a:lnTo>
                    <a:pt x="437" y="72"/>
                  </a:lnTo>
                  <a:lnTo>
                    <a:pt x="440" y="72"/>
                  </a:lnTo>
                  <a:lnTo>
                    <a:pt x="437" y="72"/>
                  </a:lnTo>
                  <a:lnTo>
                    <a:pt x="434" y="78"/>
                  </a:lnTo>
                  <a:lnTo>
                    <a:pt x="431" y="84"/>
                  </a:lnTo>
                  <a:lnTo>
                    <a:pt x="428" y="90"/>
                  </a:lnTo>
                  <a:lnTo>
                    <a:pt x="425" y="96"/>
                  </a:lnTo>
                  <a:lnTo>
                    <a:pt x="428" y="96"/>
                  </a:lnTo>
                  <a:lnTo>
                    <a:pt x="425" y="93"/>
                  </a:lnTo>
                  <a:lnTo>
                    <a:pt x="419" y="99"/>
                  </a:lnTo>
                  <a:lnTo>
                    <a:pt x="413" y="105"/>
                  </a:lnTo>
                  <a:lnTo>
                    <a:pt x="413" y="108"/>
                  </a:lnTo>
                  <a:lnTo>
                    <a:pt x="413" y="108"/>
                  </a:lnTo>
                  <a:lnTo>
                    <a:pt x="410" y="117"/>
                  </a:lnTo>
                  <a:lnTo>
                    <a:pt x="413" y="117"/>
                  </a:lnTo>
                  <a:lnTo>
                    <a:pt x="410" y="114"/>
                  </a:lnTo>
                  <a:lnTo>
                    <a:pt x="404" y="120"/>
                  </a:lnTo>
                  <a:lnTo>
                    <a:pt x="404" y="123"/>
                  </a:lnTo>
                  <a:lnTo>
                    <a:pt x="404" y="123"/>
                  </a:lnTo>
                  <a:lnTo>
                    <a:pt x="404" y="135"/>
                  </a:lnTo>
                  <a:lnTo>
                    <a:pt x="407" y="135"/>
                  </a:lnTo>
                  <a:lnTo>
                    <a:pt x="404" y="135"/>
                  </a:lnTo>
                  <a:lnTo>
                    <a:pt x="401" y="144"/>
                  </a:lnTo>
                  <a:lnTo>
                    <a:pt x="398" y="144"/>
                  </a:lnTo>
                  <a:lnTo>
                    <a:pt x="401" y="147"/>
                  </a:lnTo>
                  <a:lnTo>
                    <a:pt x="404" y="156"/>
                  </a:lnTo>
                  <a:lnTo>
                    <a:pt x="407" y="153"/>
                  </a:lnTo>
                  <a:lnTo>
                    <a:pt x="404" y="153"/>
                  </a:lnTo>
                  <a:lnTo>
                    <a:pt x="404" y="165"/>
                  </a:lnTo>
                  <a:lnTo>
                    <a:pt x="404" y="168"/>
                  </a:lnTo>
                  <a:lnTo>
                    <a:pt x="404" y="168"/>
                  </a:lnTo>
                  <a:lnTo>
                    <a:pt x="407" y="177"/>
                  </a:lnTo>
                  <a:lnTo>
                    <a:pt x="410" y="186"/>
                  </a:lnTo>
                  <a:lnTo>
                    <a:pt x="416" y="195"/>
                  </a:lnTo>
                  <a:lnTo>
                    <a:pt x="416" y="195"/>
                  </a:lnTo>
                  <a:lnTo>
                    <a:pt x="416" y="195"/>
                  </a:lnTo>
                  <a:lnTo>
                    <a:pt x="422" y="201"/>
                  </a:lnTo>
                  <a:lnTo>
                    <a:pt x="425" y="204"/>
                  </a:lnTo>
                  <a:lnTo>
                    <a:pt x="425" y="204"/>
                  </a:lnTo>
                  <a:lnTo>
                    <a:pt x="434" y="210"/>
                  </a:lnTo>
                  <a:lnTo>
                    <a:pt x="440" y="213"/>
                  </a:lnTo>
                  <a:lnTo>
                    <a:pt x="440" y="207"/>
                  </a:lnTo>
                  <a:lnTo>
                    <a:pt x="437" y="210"/>
                  </a:lnTo>
                  <a:lnTo>
                    <a:pt x="440" y="213"/>
                  </a:lnTo>
                  <a:lnTo>
                    <a:pt x="443" y="216"/>
                  </a:lnTo>
                  <a:lnTo>
                    <a:pt x="443" y="216"/>
                  </a:lnTo>
                  <a:lnTo>
                    <a:pt x="449" y="219"/>
                  </a:lnTo>
                  <a:lnTo>
                    <a:pt x="455" y="222"/>
                  </a:lnTo>
                  <a:lnTo>
                    <a:pt x="455" y="222"/>
                  </a:lnTo>
                  <a:lnTo>
                    <a:pt x="455" y="222"/>
                  </a:lnTo>
                  <a:lnTo>
                    <a:pt x="461" y="222"/>
                  </a:lnTo>
                  <a:lnTo>
                    <a:pt x="461" y="216"/>
                  </a:lnTo>
                  <a:lnTo>
                    <a:pt x="461" y="222"/>
                  </a:lnTo>
                  <a:lnTo>
                    <a:pt x="467" y="225"/>
                  </a:lnTo>
                  <a:lnTo>
                    <a:pt x="467" y="225"/>
                  </a:lnTo>
                  <a:lnTo>
                    <a:pt x="467" y="225"/>
                  </a:lnTo>
                  <a:lnTo>
                    <a:pt x="473" y="225"/>
                  </a:lnTo>
                  <a:lnTo>
                    <a:pt x="479" y="225"/>
                  </a:lnTo>
                  <a:lnTo>
                    <a:pt x="491" y="222"/>
                  </a:lnTo>
                  <a:lnTo>
                    <a:pt x="503" y="219"/>
                  </a:lnTo>
                  <a:lnTo>
                    <a:pt x="515" y="216"/>
                  </a:lnTo>
                  <a:lnTo>
                    <a:pt x="518" y="213"/>
                  </a:lnTo>
                  <a:lnTo>
                    <a:pt x="518" y="216"/>
                  </a:lnTo>
                  <a:lnTo>
                    <a:pt x="527" y="210"/>
                  </a:lnTo>
                  <a:lnTo>
                    <a:pt x="536" y="204"/>
                  </a:lnTo>
                  <a:lnTo>
                    <a:pt x="536" y="204"/>
                  </a:lnTo>
                  <a:lnTo>
                    <a:pt x="536" y="201"/>
                  </a:lnTo>
                  <a:lnTo>
                    <a:pt x="542" y="195"/>
                  </a:lnTo>
                  <a:lnTo>
                    <a:pt x="545" y="195"/>
                  </a:lnTo>
                  <a:lnTo>
                    <a:pt x="545" y="195"/>
                  </a:lnTo>
                  <a:lnTo>
                    <a:pt x="551" y="186"/>
                  </a:lnTo>
                  <a:lnTo>
                    <a:pt x="554" y="177"/>
                  </a:lnTo>
                  <a:lnTo>
                    <a:pt x="548" y="174"/>
                  </a:lnTo>
                  <a:lnTo>
                    <a:pt x="551" y="177"/>
                  </a:lnTo>
                  <a:lnTo>
                    <a:pt x="557" y="171"/>
                  </a:lnTo>
                  <a:lnTo>
                    <a:pt x="560" y="171"/>
                  </a:lnTo>
                  <a:lnTo>
                    <a:pt x="560" y="168"/>
                  </a:lnTo>
                  <a:lnTo>
                    <a:pt x="560" y="159"/>
                  </a:lnTo>
                  <a:lnTo>
                    <a:pt x="560" y="150"/>
                  </a:lnTo>
                  <a:lnTo>
                    <a:pt x="560" y="138"/>
                  </a:lnTo>
                  <a:lnTo>
                    <a:pt x="560" y="138"/>
                  </a:lnTo>
                  <a:lnTo>
                    <a:pt x="560" y="138"/>
                  </a:lnTo>
                  <a:lnTo>
                    <a:pt x="557" y="132"/>
                  </a:lnTo>
                  <a:lnTo>
                    <a:pt x="551" y="120"/>
                  </a:lnTo>
                  <a:lnTo>
                    <a:pt x="548" y="111"/>
                  </a:lnTo>
                  <a:lnTo>
                    <a:pt x="545" y="108"/>
                  </a:lnTo>
                  <a:lnTo>
                    <a:pt x="545" y="108"/>
                  </a:lnTo>
                  <a:lnTo>
                    <a:pt x="536" y="102"/>
                  </a:lnTo>
                  <a:lnTo>
                    <a:pt x="533" y="105"/>
                  </a:lnTo>
                  <a:lnTo>
                    <a:pt x="536" y="102"/>
                  </a:lnTo>
                  <a:lnTo>
                    <a:pt x="530" y="96"/>
                  </a:lnTo>
                  <a:lnTo>
                    <a:pt x="527" y="99"/>
                  </a:lnTo>
                  <a:lnTo>
                    <a:pt x="533" y="99"/>
                  </a:lnTo>
                  <a:lnTo>
                    <a:pt x="527" y="90"/>
                  </a:lnTo>
                  <a:lnTo>
                    <a:pt x="524" y="81"/>
                  </a:lnTo>
                  <a:lnTo>
                    <a:pt x="521" y="72"/>
                  </a:lnTo>
                  <a:lnTo>
                    <a:pt x="518" y="66"/>
                  </a:lnTo>
                  <a:lnTo>
                    <a:pt x="512" y="66"/>
                  </a:lnTo>
                  <a:lnTo>
                    <a:pt x="518" y="66"/>
                  </a:lnTo>
                  <a:lnTo>
                    <a:pt x="518" y="57"/>
                  </a:lnTo>
                  <a:lnTo>
                    <a:pt x="518" y="48"/>
                  </a:lnTo>
                  <a:lnTo>
                    <a:pt x="512" y="48"/>
                  </a:lnTo>
                  <a:lnTo>
                    <a:pt x="518" y="51"/>
                  </a:lnTo>
                  <a:lnTo>
                    <a:pt x="521" y="42"/>
                  </a:lnTo>
                  <a:lnTo>
                    <a:pt x="524" y="36"/>
                  </a:lnTo>
                  <a:lnTo>
                    <a:pt x="524" y="36"/>
                  </a:lnTo>
                  <a:lnTo>
                    <a:pt x="524" y="33"/>
                  </a:lnTo>
                  <a:lnTo>
                    <a:pt x="524" y="24"/>
                  </a:lnTo>
                  <a:lnTo>
                    <a:pt x="518" y="24"/>
                  </a:lnTo>
                  <a:lnTo>
                    <a:pt x="521" y="27"/>
                  </a:lnTo>
                  <a:lnTo>
                    <a:pt x="527" y="21"/>
                  </a:lnTo>
                  <a:lnTo>
                    <a:pt x="530" y="18"/>
                  </a:lnTo>
                  <a:lnTo>
                    <a:pt x="536" y="12"/>
                  </a:lnTo>
                  <a:lnTo>
                    <a:pt x="533" y="9"/>
                  </a:lnTo>
                  <a:lnTo>
                    <a:pt x="536" y="15"/>
                  </a:lnTo>
                  <a:lnTo>
                    <a:pt x="542" y="12"/>
                  </a:lnTo>
                  <a:lnTo>
                    <a:pt x="542" y="12"/>
                  </a:lnTo>
                  <a:lnTo>
                    <a:pt x="542" y="9"/>
                  </a:lnTo>
                  <a:lnTo>
                    <a:pt x="545" y="6"/>
                  </a:lnTo>
                  <a:lnTo>
                    <a:pt x="542" y="3"/>
                  </a:lnTo>
                  <a:lnTo>
                    <a:pt x="542" y="9"/>
                  </a:lnTo>
                  <a:lnTo>
                    <a:pt x="548" y="9"/>
                  </a:lnTo>
                  <a:lnTo>
                    <a:pt x="557" y="9"/>
                  </a:lnTo>
                  <a:lnTo>
                    <a:pt x="569" y="12"/>
                  </a:lnTo>
                  <a:lnTo>
                    <a:pt x="587" y="12"/>
                  </a:lnTo>
                  <a:lnTo>
                    <a:pt x="608" y="15"/>
                  </a:lnTo>
                  <a:lnTo>
                    <a:pt x="629" y="18"/>
                  </a:lnTo>
                  <a:lnTo>
                    <a:pt x="653" y="18"/>
                  </a:lnTo>
                  <a:lnTo>
                    <a:pt x="680" y="21"/>
                  </a:lnTo>
                  <a:lnTo>
                    <a:pt x="707" y="21"/>
                  </a:lnTo>
                  <a:lnTo>
                    <a:pt x="710" y="21"/>
                  </a:lnTo>
                  <a:lnTo>
                    <a:pt x="710" y="15"/>
                  </a:lnTo>
                  <a:lnTo>
                    <a:pt x="707" y="15"/>
                  </a:lnTo>
                  <a:lnTo>
                    <a:pt x="704" y="33"/>
                  </a:lnTo>
                  <a:lnTo>
                    <a:pt x="701" y="51"/>
                  </a:lnTo>
                  <a:lnTo>
                    <a:pt x="698" y="75"/>
                  </a:lnTo>
                  <a:lnTo>
                    <a:pt x="695" y="99"/>
                  </a:lnTo>
                  <a:lnTo>
                    <a:pt x="692" y="123"/>
                  </a:lnTo>
                  <a:lnTo>
                    <a:pt x="692" y="144"/>
                  </a:lnTo>
                  <a:lnTo>
                    <a:pt x="692" y="162"/>
                  </a:lnTo>
                  <a:lnTo>
                    <a:pt x="692" y="171"/>
                  </a:lnTo>
                  <a:lnTo>
                    <a:pt x="692" y="174"/>
                  </a:lnTo>
                  <a:lnTo>
                    <a:pt x="692" y="174"/>
                  </a:lnTo>
                  <a:lnTo>
                    <a:pt x="695" y="180"/>
                  </a:lnTo>
                  <a:lnTo>
                    <a:pt x="698" y="177"/>
                  </a:lnTo>
                  <a:lnTo>
                    <a:pt x="695" y="177"/>
                  </a:lnTo>
                  <a:lnTo>
                    <a:pt x="695" y="183"/>
                  </a:lnTo>
                  <a:lnTo>
                    <a:pt x="695" y="186"/>
                  </a:lnTo>
                  <a:lnTo>
                    <a:pt x="695" y="186"/>
                  </a:lnTo>
                  <a:lnTo>
                    <a:pt x="701" y="192"/>
                  </a:lnTo>
                  <a:lnTo>
                    <a:pt x="704" y="195"/>
                  </a:lnTo>
                  <a:lnTo>
                    <a:pt x="704" y="195"/>
                  </a:lnTo>
                  <a:lnTo>
                    <a:pt x="710" y="198"/>
                  </a:lnTo>
                  <a:lnTo>
                    <a:pt x="710" y="192"/>
                  </a:lnTo>
                  <a:lnTo>
                    <a:pt x="707" y="195"/>
                  </a:lnTo>
                  <a:lnTo>
                    <a:pt x="712" y="201"/>
                  </a:lnTo>
                  <a:lnTo>
                    <a:pt x="715" y="204"/>
                  </a:lnTo>
                  <a:lnTo>
                    <a:pt x="715" y="204"/>
                  </a:lnTo>
                  <a:lnTo>
                    <a:pt x="721" y="204"/>
                  </a:lnTo>
                  <a:lnTo>
                    <a:pt x="721" y="198"/>
                  </a:lnTo>
                  <a:lnTo>
                    <a:pt x="721" y="204"/>
                  </a:lnTo>
                  <a:lnTo>
                    <a:pt x="730" y="207"/>
                  </a:lnTo>
                  <a:lnTo>
                    <a:pt x="739" y="210"/>
                  </a:lnTo>
                  <a:lnTo>
                    <a:pt x="739" y="210"/>
                  </a:lnTo>
                  <a:lnTo>
                    <a:pt x="739" y="210"/>
                  </a:lnTo>
                  <a:lnTo>
                    <a:pt x="745" y="210"/>
                  </a:lnTo>
                  <a:lnTo>
                    <a:pt x="754" y="210"/>
                  </a:lnTo>
                  <a:lnTo>
                    <a:pt x="763" y="210"/>
                  </a:lnTo>
                  <a:lnTo>
                    <a:pt x="772" y="210"/>
                  </a:lnTo>
                  <a:lnTo>
                    <a:pt x="775" y="210"/>
                  </a:lnTo>
                  <a:lnTo>
                    <a:pt x="775" y="210"/>
                  </a:lnTo>
                  <a:lnTo>
                    <a:pt x="781" y="207"/>
                  </a:lnTo>
                  <a:lnTo>
                    <a:pt x="790" y="204"/>
                  </a:lnTo>
                  <a:lnTo>
                    <a:pt x="796" y="201"/>
                  </a:lnTo>
                  <a:lnTo>
                    <a:pt x="796" y="201"/>
                  </a:lnTo>
                  <a:lnTo>
                    <a:pt x="796" y="198"/>
                  </a:lnTo>
                  <a:lnTo>
                    <a:pt x="802" y="192"/>
                  </a:lnTo>
                  <a:lnTo>
                    <a:pt x="799" y="189"/>
                  </a:lnTo>
                  <a:lnTo>
                    <a:pt x="802" y="195"/>
                  </a:lnTo>
                  <a:lnTo>
                    <a:pt x="808" y="192"/>
                  </a:lnTo>
                  <a:lnTo>
                    <a:pt x="814" y="189"/>
                  </a:lnTo>
                  <a:lnTo>
                    <a:pt x="820" y="186"/>
                  </a:lnTo>
                  <a:lnTo>
                    <a:pt x="829" y="183"/>
                  </a:lnTo>
                  <a:lnTo>
                    <a:pt x="826" y="177"/>
                  </a:lnTo>
                  <a:lnTo>
                    <a:pt x="826" y="183"/>
                  </a:lnTo>
                  <a:lnTo>
                    <a:pt x="835" y="183"/>
                  </a:lnTo>
                  <a:lnTo>
                    <a:pt x="844" y="183"/>
                  </a:lnTo>
                  <a:lnTo>
                    <a:pt x="844" y="177"/>
                  </a:lnTo>
                  <a:lnTo>
                    <a:pt x="844" y="183"/>
                  </a:lnTo>
                  <a:lnTo>
                    <a:pt x="853" y="186"/>
                  </a:lnTo>
                  <a:lnTo>
                    <a:pt x="862" y="189"/>
                  </a:lnTo>
                  <a:lnTo>
                    <a:pt x="871" y="195"/>
                  </a:lnTo>
                  <a:lnTo>
                    <a:pt x="877" y="198"/>
                  </a:lnTo>
                  <a:lnTo>
                    <a:pt x="886" y="204"/>
                  </a:lnTo>
                  <a:lnTo>
                    <a:pt x="886" y="198"/>
                  </a:lnTo>
                  <a:lnTo>
                    <a:pt x="883" y="201"/>
                  </a:lnTo>
                  <a:lnTo>
                    <a:pt x="889" y="210"/>
                  </a:lnTo>
                  <a:lnTo>
                    <a:pt x="892" y="219"/>
                  </a:lnTo>
                  <a:lnTo>
                    <a:pt x="898" y="228"/>
                  </a:lnTo>
                  <a:lnTo>
                    <a:pt x="901" y="225"/>
                  </a:lnTo>
                  <a:lnTo>
                    <a:pt x="898" y="225"/>
                  </a:lnTo>
                  <a:lnTo>
                    <a:pt x="898" y="237"/>
                  </a:lnTo>
                  <a:lnTo>
                    <a:pt x="898" y="240"/>
                  </a:lnTo>
                  <a:lnTo>
                    <a:pt x="898" y="240"/>
                  </a:lnTo>
                  <a:lnTo>
                    <a:pt x="901" y="252"/>
                  </a:lnTo>
                  <a:lnTo>
                    <a:pt x="904" y="249"/>
                  </a:lnTo>
                  <a:lnTo>
                    <a:pt x="901" y="249"/>
                  </a:lnTo>
                  <a:lnTo>
                    <a:pt x="898" y="255"/>
                  </a:lnTo>
                  <a:lnTo>
                    <a:pt x="898" y="255"/>
                  </a:lnTo>
                  <a:lnTo>
                    <a:pt x="898" y="255"/>
                  </a:lnTo>
                  <a:lnTo>
                    <a:pt x="898" y="264"/>
                  </a:lnTo>
                  <a:lnTo>
                    <a:pt x="901" y="264"/>
                  </a:lnTo>
                  <a:lnTo>
                    <a:pt x="898" y="264"/>
                  </a:lnTo>
                  <a:lnTo>
                    <a:pt x="892" y="273"/>
                  </a:lnTo>
                  <a:lnTo>
                    <a:pt x="889" y="279"/>
                  </a:lnTo>
                  <a:lnTo>
                    <a:pt x="892" y="279"/>
                  </a:lnTo>
                  <a:lnTo>
                    <a:pt x="889" y="276"/>
                  </a:lnTo>
                  <a:lnTo>
                    <a:pt x="883" y="282"/>
                  </a:lnTo>
                  <a:lnTo>
                    <a:pt x="886" y="285"/>
                  </a:lnTo>
                  <a:lnTo>
                    <a:pt x="886" y="282"/>
                  </a:lnTo>
                  <a:lnTo>
                    <a:pt x="877" y="285"/>
                  </a:lnTo>
                  <a:lnTo>
                    <a:pt x="877" y="285"/>
                  </a:lnTo>
                  <a:lnTo>
                    <a:pt x="874" y="285"/>
                  </a:lnTo>
                  <a:lnTo>
                    <a:pt x="868" y="291"/>
                  </a:lnTo>
                  <a:lnTo>
                    <a:pt x="871" y="294"/>
                  </a:lnTo>
                  <a:lnTo>
                    <a:pt x="871" y="291"/>
                  </a:lnTo>
                  <a:lnTo>
                    <a:pt x="862" y="294"/>
                  </a:lnTo>
                  <a:lnTo>
                    <a:pt x="853" y="297"/>
                  </a:lnTo>
                  <a:lnTo>
                    <a:pt x="844" y="300"/>
                  </a:lnTo>
                  <a:lnTo>
                    <a:pt x="844" y="303"/>
                  </a:lnTo>
                  <a:lnTo>
                    <a:pt x="844" y="300"/>
                  </a:lnTo>
                  <a:lnTo>
                    <a:pt x="835" y="300"/>
                  </a:lnTo>
                  <a:lnTo>
                    <a:pt x="826" y="300"/>
                  </a:lnTo>
                  <a:lnTo>
                    <a:pt x="826" y="303"/>
                  </a:lnTo>
                  <a:lnTo>
                    <a:pt x="829" y="300"/>
                  </a:lnTo>
                  <a:lnTo>
                    <a:pt x="820" y="297"/>
                  </a:lnTo>
                  <a:lnTo>
                    <a:pt x="817" y="300"/>
                  </a:lnTo>
                  <a:lnTo>
                    <a:pt x="820" y="297"/>
                  </a:lnTo>
                  <a:lnTo>
                    <a:pt x="814" y="291"/>
                  </a:lnTo>
                  <a:lnTo>
                    <a:pt x="814" y="291"/>
                  </a:lnTo>
                  <a:lnTo>
                    <a:pt x="814" y="291"/>
                  </a:lnTo>
                  <a:lnTo>
                    <a:pt x="808" y="288"/>
                  </a:lnTo>
                  <a:lnTo>
                    <a:pt x="805" y="291"/>
                  </a:lnTo>
                  <a:lnTo>
                    <a:pt x="808" y="288"/>
                  </a:lnTo>
                  <a:lnTo>
                    <a:pt x="802" y="282"/>
                  </a:lnTo>
                  <a:lnTo>
                    <a:pt x="796" y="276"/>
                  </a:lnTo>
                  <a:lnTo>
                    <a:pt x="796" y="276"/>
                  </a:lnTo>
                  <a:lnTo>
                    <a:pt x="796" y="276"/>
                  </a:lnTo>
                  <a:lnTo>
                    <a:pt x="790" y="273"/>
                  </a:lnTo>
                  <a:lnTo>
                    <a:pt x="787" y="276"/>
                  </a:lnTo>
                  <a:lnTo>
                    <a:pt x="790" y="273"/>
                  </a:lnTo>
                  <a:lnTo>
                    <a:pt x="784" y="267"/>
                  </a:lnTo>
                  <a:lnTo>
                    <a:pt x="784" y="267"/>
                  </a:lnTo>
                  <a:lnTo>
                    <a:pt x="781" y="267"/>
                  </a:lnTo>
                  <a:lnTo>
                    <a:pt x="775" y="267"/>
                  </a:lnTo>
                  <a:lnTo>
                    <a:pt x="775" y="270"/>
                  </a:lnTo>
                  <a:lnTo>
                    <a:pt x="778" y="267"/>
                  </a:lnTo>
                  <a:lnTo>
                    <a:pt x="769" y="264"/>
                  </a:lnTo>
                  <a:lnTo>
                    <a:pt x="769" y="264"/>
                  </a:lnTo>
                  <a:lnTo>
                    <a:pt x="766" y="264"/>
                  </a:lnTo>
                  <a:lnTo>
                    <a:pt x="760" y="264"/>
                  </a:lnTo>
                  <a:lnTo>
                    <a:pt x="760" y="264"/>
                  </a:lnTo>
                  <a:lnTo>
                    <a:pt x="760" y="264"/>
                  </a:lnTo>
                  <a:lnTo>
                    <a:pt x="751" y="267"/>
                  </a:lnTo>
                  <a:lnTo>
                    <a:pt x="751" y="270"/>
                  </a:lnTo>
                  <a:lnTo>
                    <a:pt x="751" y="267"/>
                  </a:lnTo>
                  <a:lnTo>
                    <a:pt x="745" y="267"/>
                  </a:lnTo>
                  <a:lnTo>
                    <a:pt x="745" y="267"/>
                  </a:lnTo>
                  <a:lnTo>
                    <a:pt x="745" y="267"/>
                  </a:lnTo>
                  <a:lnTo>
                    <a:pt x="739" y="270"/>
                  </a:lnTo>
                  <a:lnTo>
                    <a:pt x="730" y="273"/>
                  </a:lnTo>
                  <a:lnTo>
                    <a:pt x="730" y="273"/>
                  </a:lnTo>
                  <a:lnTo>
                    <a:pt x="727" y="273"/>
                  </a:lnTo>
                  <a:lnTo>
                    <a:pt x="721" y="279"/>
                  </a:lnTo>
                  <a:lnTo>
                    <a:pt x="715" y="285"/>
                  </a:lnTo>
                  <a:lnTo>
                    <a:pt x="718" y="288"/>
                  </a:lnTo>
                  <a:lnTo>
                    <a:pt x="718" y="285"/>
                  </a:lnTo>
                  <a:lnTo>
                    <a:pt x="712" y="288"/>
                  </a:lnTo>
                  <a:lnTo>
                    <a:pt x="712" y="288"/>
                  </a:lnTo>
                  <a:lnTo>
                    <a:pt x="710" y="288"/>
                  </a:lnTo>
                  <a:lnTo>
                    <a:pt x="704" y="294"/>
                  </a:lnTo>
                  <a:lnTo>
                    <a:pt x="704" y="297"/>
                  </a:lnTo>
                  <a:lnTo>
                    <a:pt x="704" y="297"/>
                  </a:lnTo>
                  <a:lnTo>
                    <a:pt x="701" y="306"/>
                  </a:lnTo>
                  <a:lnTo>
                    <a:pt x="698" y="312"/>
                  </a:lnTo>
                  <a:lnTo>
                    <a:pt x="695" y="321"/>
                  </a:lnTo>
                  <a:lnTo>
                    <a:pt x="695" y="321"/>
                  </a:lnTo>
                  <a:lnTo>
                    <a:pt x="695" y="321"/>
                  </a:lnTo>
                  <a:lnTo>
                    <a:pt x="695" y="330"/>
                  </a:lnTo>
                  <a:lnTo>
                    <a:pt x="695" y="342"/>
                  </a:lnTo>
                  <a:lnTo>
                    <a:pt x="695" y="354"/>
                  </a:lnTo>
                  <a:lnTo>
                    <a:pt x="695" y="357"/>
                  </a:lnTo>
                  <a:lnTo>
                    <a:pt x="695" y="357"/>
                  </a:lnTo>
                  <a:lnTo>
                    <a:pt x="701" y="384"/>
                  </a:lnTo>
                  <a:lnTo>
                    <a:pt x="707" y="411"/>
                  </a:lnTo>
                  <a:lnTo>
                    <a:pt x="710" y="408"/>
                  </a:lnTo>
                  <a:lnTo>
                    <a:pt x="707" y="408"/>
                  </a:lnTo>
                  <a:lnTo>
                    <a:pt x="710" y="423"/>
                  </a:lnTo>
                  <a:lnTo>
                    <a:pt x="710" y="432"/>
                  </a:lnTo>
                  <a:lnTo>
                    <a:pt x="710" y="426"/>
                  </a:lnTo>
                  <a:lnTo>
                    <a:pt x="712" y="438"/>
                  </a:lnTo>
                  <a:lnTo>
                    <a:pt x="715" y="435"/>
                  </a:lnTo>
                  <a:lnTo>
                    <a:pt x="712" y="435"/>
                  </a:lnTo>
                  <a:lnTo>
                    <a:pt x="712" y="450"/>
                  </a:lnTo>
                  <a:lnTo>
                    <a:pt x="712" y="465"/>
                  </a:lnTo>
                  <a:lnTo>
                    <a:pt x="712" y="477"/>
                  </a:lnTo>
                  <a:lnTo>
                    <a:pt x="712" y="489"/>
                  </a:lnTo>
                  <a:lnTo>
                    <a:pt x="712" y="494"/>
                  </a:lnTo>
                  <a:lnTo>
                    <a:pt x="715" y="494"/>
                  </a:lnTo>
                  <a:lnTo>
                    <a:pt x="712" y="491"/>
                  </a:lnTo>
                  <a:lnTo>
                    <a:pt x="710" y="494"/>
                  </a:lnTo>
                  <a:lnTo>
                    <a:pt x="710" y="497"/>
                  </a:lnTo>
                  <a:lnTo>
                    <a:pt x="710" y="497"/>
                  </a:lnTo>
                  <a:lnTo>
                    <a:pt x="710" y="503"/>
                  </a:lnTo>
                  <a:lnTo>
                    <a:pt x="712" y="503"/>
                  </a:lnTo>
                  <a:lnTo>
                    <a:pt x="710" y="503"/>
                  </a:lnTo>
                  <a:lnTo>
                    <a:pt x="707" y="509"/>
                  </a:lnTo>
                  <a:lnTo>
                    <a:pt x="710" y="509"/>
                  </a:lnTo>
                  <a:lnTo>
                    <a:pt x="710" y="506"/>
                  </a:lnTo>
                  <a:lnTo>
                    <a:pt x="698" y="512"/>
                  </a:lnTo>
                  <a:lnTo>
                    <a:pt x="689" y="518"/>
                  </a:lnTo>
                  <a:lnTo>
                    <a:pt x="689" y="521"/>
                  </a:lnTo>
                  <a:lnTo>
                    <a:pt x="689" y="518"/>
                  </a:lnTo>
                  <a:lnTo>
                    <a:pt x="674" y="521"/>
                  </a:lnTo>
                  <a:lnTo>
                    <a:pt x="659" y="524"/>
                  </a:lnTo>
                  <a:lnTo>
                    <a:pt x="647" y="524"/>
                  </a:lnTo>
                  <a:lnTo>
                    <a:pt x="629" y="527"/>
                  </a:lnTo>
                  <a:lnTo>
                    <a:pt x="614" y="527"/>
                  </a:lnTo>
                  <a:lnTo>
                    <a:pt x="599" y="527"/>
                  </a:lnTo>
                  <a:lnTo>
                    <a:pt x="584" y="527"/>
                  </a:lnTo>
                  <a:lnTo>
                    <a:pt x="569" y="524"/>
                  </a:lnTo>
                  <a:lnTo>
                    <a:pt x="557" y="524"/>
                  </a:lnTo>
                  <a:lnTo>
                    <a:pt x="542" y="521"/>
                  </a:lnTo>
                  <a:lnTo>
                    <a:pt x="530" y="518"/>
                  </a:lnTo>
                  <a:lnTo>
                    <a:pt x="518" y="515"/>
                  </a:lnTo>
                  <a:lnTo>
                    <a:pt x="518" y="518"/>
                  </a:lnTo>
                  <a:lnTo>
                    <a:pt x="521" y="515"/>
                  </a:lnTo>
                  <a:lnTo>
                    <a:pt x="515" y="509"/>
                  </a:lnTo>
                  <a:lnTo>
                    <a:pt x="515" y="509"/>
                  </a:lnTo>
                  <a:lnTo>
                    <a:pt x="515" y="509"/>
                  </a:lnTo>
                  <a:lnTo>
                    <a:pt x="506" y="506"/>
                  </a:lnTo>
                  <a:lnTo>
                    <a:pt x="503" y="509"/>
                  </a:lnTo>
                  <a:lnTo>
                    <a:pt x="506" y="506"/>
                  </a:lnTo>
                  <a:lnTo>
                    <a:pt x="500" y="500"/>
                  </a:lnTo>
                  <a:lnTo>
                    <a:pt x="497" y="497"/>
                  </a:lnTo>
                  <a:lnTo>
                    <a:pt x="494" y="500"/>
                  </a:lnTo>
                  <a:lnTo>
                    <a:pt x="500" y="500"/>
                  </a:lnTo>
                  <a:lnTo>
                    <a:pt x="497" y="494"/>
                  </a:lnTo>
                  <a:lnTo>
                    <a:pt x="497" y="494"/>
                  </a:lnTo>
                  <a:lnTo>
                    <a:pt x="494" y="491"/>
                  </a:lnTo>
                  <a:lnTo>
                    <a:pt x="491" y="489"/>
                  </a:lnTo>
                  <a:lnTo>
                    <a:pt x="488" y="491"/>
                  </a:lnTo>
                  <a:lnTo>
                    <a:pt x="494" y="491"/>
                  </a:lnTo>
                  <a:lnTo>
                    <a:pt x="494" y="489"/>
                  </a:lnTo>
                  <a:lnTo>
                    <a:pt x="494" y="483"/>
                  </a:lnTo>
                  <a:lnTo>
                    <a:pt x="494" y="480"/>
                  </a:lnTo>
                  <a:lnTo>
                    <a:pt x="494" y="474"/>
                  </a:lnTo>
                  <a:lnTo>
                    <a:pt x="488" y="474"/>
                  </a:lnTo>
                  <a:lnTo>
                    <a:pt x="494" y="477"/>
                  </a:lnTo>
                  <a:lnTo>
                    <a:pt x="497" y="471"/>
                  </a:lnTo>
                  <a:lnTo>
                    <a:pt x="491" y="468"/>
                  </a:lnTo>
                  <a:lnTo>
                    <a:pt x="494" y="471"/>
                  </a:lnTo>
                  <a:lnTo>
                    <a:pt x="497" y="468"/>
                  </a:lnTo>
                  <a:lnTo>
                    <a:pt x="500" y="468"/>
                  </a:lnTo>
                  <a:lnTo>
                    <a:pt x="500" y="468"/>
                  </a:lnTo>
                  <a:lnTo>
                    <a:pt x="503" y="462"/>
                  </a:lnTo>
                  <a:lnTo>
                    <a:pt x="506" y="456"/>
                  </a:lnTo>
                  <a:lnTo>
                    <a:pt x="500" y="453"/>
                  </a:lnTo>
                  <a:lnTo>
                    <a:pt x="503" y="456"/>
                  </a:lnTo>
                  <a:lnTo>
                    <a:pt x="515" y="444"/>
                  </a:lnTo>
                  <a:lnTo>
                    <a:pt x="527" y="432"/>
                  </a:lnTo>
                  <a:lnTo>
                    <a:pt x="533" y="426"/>
                  </a:lnTo>
                  <a:lnTo>
                    <a:pt x="536" y="426"/>
                  </a:lnTo>
                  <a:lnTo>
                    <a:pt x="536" y="426"/>
                  </a:lnTo>
                  <a:lnTo>
                    <a:pt x="539" y="417"/>
                  </a:lnTo>
                  <a:lnTo>
                    <a:pt x="542" y="408"/>
                  </a:lnTo>
                  <a:lnTo>
                    <a:pt x="545" y="399"/>
                  </a:lnTo>
                  <a:lnTo>
                    <a:pt x="545" y="399"/>
                  </a:lnTo>
                  <a:lnTo>
                    <a:pt x="545" y="396"/>
                  </a:lnTo>
                  <a:lnTo>
                    <a:pt x="545" y="387"/>
                  </a:lnTo>
                  <a:lnTo>
                    <a:pt x="545" y="387"/>
                  </a:lnTo>
                  <a:lnTo>
                    <a:pt x="545" y="387"/>
                  </a:lnTo>
                  <a:lnTo>
                    <a:pt x="542" y="378"/>
                  </a:lnTo>
                  <a:lnTo>
                    <a:pt x="539" y="369"/>
                  </a:lnTo>
                  <a:lnTo>
                    <a:pt x="536" y="357"/>
                  </a:lnTo>
                  <a:lnTo>
                    <a:pt x="530" y="348"/>
                  </a:lnTo>
                  <a:lnTo>
                    <a:pt x="530" y="348"/>
                  </a:lnTo>
                  <a:lnTo>
                    <a:pt x="527" y="345"/>
                  </a:lnTo>
                  <a:lnTo>
                    <a:pt x="521" y="339"/>
                  </a:lnTo>
                  <a:lnTo>
                    <a:pt x="515" y="333"/>
                  </a:lnTo>
                  <a:lnTo>
                    <a:pt x="506" y="324"/>
                  </a:lnTo>
                  <a:lnTo>
                    <a:pt x="506" y="324"/>
                  </a:lnTo>
                  <a:lnTo>
                    <a:pt x="506" y="324"/>
                  </a:lnTo>
                  <a:lnTo>
                    <a:pt x="500" y="321"/>
                  </a:lnTo>
                  <a:lnTo>
                    <a:pt x="488" y="315"/>
                  </a:lnTo>
                  <a:lnTo>
                    <a:pt x="479" y="312"/>
                  </a:lnTo>
                  <a:lnTo>
                    <a:pt x="479" y="312"/>
                  </a:lnTo>
                  <a:lnTo>
                    <a:pt x="476" y="312"/>
                  </a:lnTo>
                  <a:lnTo>
                    <a:pt x="464" y="312"/>
                  </a:lnTo>
                  <a:lnTo>
                    <a:pt x="452" y="312"/>
                  </a:lnTo>
                  <a:lnTo>
                    <a:pt x="452" y="312"/>
                  </a:lnTo>
                  <a:lnTo>
                    <a:pt x="452" y="312"/>
                  </a:lnTo>
                  <a:lnTo>
                    <a:pt x="443" y="315"/>
                  </a:lnTo>
                  <a:lnTo>
                    <a:pt x="431" y="321"/>
                  </a:lnTo>
                  <a:lnTo>
                    <a:pt x="422" y="324"/>
                  </a:lnTo>
                  <a:lnTo>
                    <a:pt x="413" y="330"/>
                  </a:lnTo>
                  <a:lnTo>
                    <a:pt x="413" y="330"/>
                  </a:lnTo>
                  <a:lnTo>
                    <a:pt x="410" y="330"/>
                  </a:lnTo>
                  <a:lnTo>
                    <a:pt x="401" y="339"/>
                  </a:lnTo>
                  <a:lnTo>
                    <a:pt x="395" y="345"/>
                  </a:lnTo>
                  <a:lnTo>
                    <a:pt x="395" y="348"/>
                  </a:lnTo>
                  <a:lnTo>
                    <a:pt x="395" y="348"/>
                  </a:lnTo>
                  <a:lnTo>
                    <a:pt x="389" y="357"/>
                  </a:lnTo>
                  <a:lnTo>
                    <a:pt x="383" y="366"/>
                  </a:lnTo>
                  <a:lnTo>
                    <a:pt x="380" y="375"/>
                  </a:lnTo>
                  <a:lnTo>
                    <a:pt x="377" y="387"/>
                  </a:lnTo>
                  <a:lnTo>
                    <a:pt x="377" y="387"/>
                  </a:lnTo>
                  <a:lnTo>
                    <a:pt x="377" y="387"/>
                  </a:lnTo>
                  <a:lnTo>
                    <a:pt x="377" y="396"/>
                  </a:lnTo>
                  <a:lnTo>
                    <a:pt x="377" y="399"/>
                  </a:lnTo>
                  <a:lnTo>
                    <a:pt x="377" y="399"/>
                  </a:lnTo>
                  <a:lnTo>
                    <a:pt x="380" y="408"/>
                  </a:lnTo>
                  <a:lnTo>
                    <a:pt x="383" y="417"/>
                  </a:lnTo>
                  <a:lnTo>
                    <a:pt x="386" y="423"/>
                  </a:lnTo>
                  <a:lnTo>
                    <a:pt x="389" y="420"/>
                  </a:lnTo>
                  <a:lnTo>
                    <a:pt x="386" y="420"/>
                  </a:lnTo>
                  <a:lnTo>
                    <a:pt x="386" y="423"/>
                  </a:lnTo>
                  <a:lnTo>
                    <a:pt x="386" y="426"/>
                  </a:lnTo>
                  <a:lnTo>
                    <a:pt x="386" y="426"/>
                  </a:lnTo>
                  <a:lnTo>
                    <a:pt x="389" y="432"/>
                  </a:lnTo>
                  <a:lnTo>
                    <a:pt x="389" y="432"/>
                  </a:lnTo>
                  <a:lnTo>
                    <a:pt x="392" y="435"/>
                  </a:lnTo>
                  <a:lnTo>
                    <a:pt x="398" y="438"/>
                  </a:lnTo>
                  <a:lnTo>
                    <a:pt x="398" y="432"/>
                  </a:lnTo>
                  <a:lnTo>
                    <a:pt x="395" y="435"/>
                  </a:lnTo>
                  <a:lnTo>
                    <a:pt x="401" y="444"/>
                  </a:lnTo>
                  <a:lnTo>
                    <a:pt x="401" y="444"/>
                  </a:lnTo>
                  <a:lnTo>
                    <a:pt x="401" y="444"/>
                  </a:lnTo>
                  <a:lnTo>
                    <a:pt x="407" y="450"/>
                  </a:lnTo>
                  <a:lnTo>
                    <a:pt x="410" y="447"/>
                  </a:lnTo>
                  <a:lnTo>
                    <a:pt x="407" y="450"/>
                  </a:lnTo>
                  <a:lnTo>
                    <a:pt x="410" y="459"/>
                  </a:lnTo>
                  <a:lnTo>
                    <a:pt x="410" y="459"/>
                  </a:lnTo>
                  <a:lnTo>
                    <a:pt x="410" y="459"/>
                  </a:lnTo>
                  <a:lnTo>
                    <a:pt x="416" y="465"/>
                  </a:lnTo>
                  <a:lnTo>
                    <a:pt x="419" y="462"/>
                  </a:lnTo>
                  <a:lnTo>
                    <a:pt x="416" y="465"/>
                  </a:lnTo>
                  <a:lnTo>
                    <a:pt x="419" y="471"/>
                  </a:lnTo>
                  <a:lnTo>
                    <a:pt x="422" y="468"/>
                  </a:lnTo>
                  <a:lnTo>
                    <a:pt x="419" y="468"/>
                  </a:lnTo>
                  <a:lnTo>
                    <a:pt x="419" y="474"/>
                  </a:lnTo>
                  <a:lnTo>
                    <a:pt x="419" y="477"/>
                  </a:lnTo>
                  <a:lnTo>
                    <a:pt x="419" y="477"/>
                  </a:lnTo>
                  <a:lnTo>
                    <a:pt x="422" y="483"/>
                  </a:lnTo>
                  <a:lnTo>
                    <a:pt x="425" y="480"/>
                  </a:lnTo>
                  <a:lnTo>
                    <a:pt x="422" y="480"/>
                  </a:lnTo>
                  <a:lnTo>
                    <a:pt x="422" y="486"/>
                  </a:lnTo>
                  <a:lnTo>
                    <a:pt x="425" y="486"/>
                  </a:lnTo>
                  <a:lnTo>
                    <a:pt x="422" y="486"/>
                  </a:lnTo>
                  <a:lnTo>
                    <a:pt x="419" y="491"/>
                  </a:lnTo>
                  <a:lnTo>
                    <a:pt x="419" y="491"/>
                  </a:lnTo>
                  <a:lnTo>
                    <a:pt x="419" y="491"/>
                  </a:lnTo>
                  <a:lnTo>
                    <a:pt x="419" y="494"/>
                  </a:lnTo>
                  <a:lnTo>
                    <a:pt x="422" y="494"/>
                  </a:lnTo>
                  <a:lnTo>
                    <a:pt x="419" y="491"/>
                  </a:lnTo>
                  <a:lnTo>
                    <a:pt x="416" y="494"/>
                  </a:lnTo>
                  <a:lnTo>
                    <a:pt x="416" y="497"/>
                  </a:lnTo>
                  <a:lnTo>
                    <a:pt x="416" y="497"/>
                  </a:lnTo>
                  <a:lnTo>
                    <a:pt x="413" y="503"/>
                  </a:lnTo>
                  <a:lnTo>
                    <a:pt x="416" y="503"/>
                  </a:lnTo>
                  <a:lnTo>
                    <a:pt x="416" y="500"/>
                  </a:lnTo>
                  <a:lnTo>
                    <a:pt x="410" y="503"/>
                  </a:lnTo>
                  <a:lnTo>
                    <a:pt x="410" y="506"/>
                  </a:lnTo>
                  <a:lnTo>
                    <a:pt x="410" y="503"/>
                  </a:lnTo>
                  <a:lnTo>
                    <a:pt x="407" y="503"/>
                  </a:lnTo>
                  <a:lnTo>
                    <a:pt x="407" y="503"/>
                  </a:lnTo>
                  <a:lnTo>
                    <a:pt x="407" y="503"/>
                  </a:lnTo>
                  <a:lnTo>
                    <a:pt x="398" y="506"/>
                  </a:lnTo>
                  <a:lnTo>
                    <a:pt x="398" y="509"/>
                  </a:lnTo>
                  <a:lnTo>
                    <a:pt x="398" y="506"/>
                  </a:lnTo>
                  <a:lnTo>
                    <a:pt x="392" y="506"/>
                  </a:lnTo>
                  <a:close/>
                </a:path>
              </a:pathLst>
            </a:custGeom>
            <a:solidFill>
              <a:srgbClr val="000000"/>
            </a:solidFill>
            <a:ln w="9525">
              <a:solidFill>
                <a:schemeClr val="tx1"/>
              </a:solidFill>
              <a:round/>
              <a:headEnd/>
              <a:tailEnd/>
            </a:ln>
          </p:spPr>
          <p:txBody>
            <a:bodyPr/>
            <a:lstStyle/>
            <a:p>
              <a:endParaRPr lang="en-US"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Teamwork?</a:t>
            </a:r>
            <a:endParaRPr lang="en-US" dirty="0"/>
          </a:p>
        </p:txBody>
      </p:sp>
      <p:sp>
        <p:nvSpPr>
          <p:cNvPr id="3" name="Content Placeholder 2"/>
          <p:cNvSpPr>
            <a:spLocks noGrp="1"/>
          </p:cNvSpPr>
          <p:nvPr>
            <p:ph idx="1"/>
          </p:nvPr>
        </p:nvSpPr>
        <p:spPr/>
        <p:txBody>
          <a:bodyPr/>
          <a:lstStyle/>
          <a:p>
            <a:r>
              <a:rPr lang="en-US" dirty="0" smtClean="0"/>
              <a:t>Teamwork is 2 or more people working together to meet a common goal.</a:t>
            </a:r>
          </a:p>
          <a:p>
            <a:pPr lvl="1"/>
            <a:r>
              <a:rPr lang="en-US" dirty="0" smtClean="0"/>
              <a:t>Sports</a:t>
            </a:r>
          </a:p>
          <a:p>
            <a:pPr lvl="1"/>
            <a:r>
              <a:rPr lang="en-US" dirty="0" smtClean="0"/>
              <a:t>Work – Project Teams</a:t>
            </a:r>
          </a:p>
          <a:p>
            <a:pPr lvl="1"/>
            <a:r>
              <a:rPr lang="en-US" dirty="0" smtClean="0"/>
              <a:t>Community – Groups, Committees</a:t>
            </a:r>
          </a:p>
          <a:p>
            <a:pPr lvl="1">
              <a:buNone/>
            </a:pPr>
            <a:endParaRPr lang="en-US" dirty="0" smtClean="0"/>
          </a:p>
          <a:p>
            <a:pPr lvl="1">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a:t>
            </a:r>
            <a:endParaRPr lang="en-US" dirty="0"/>
          </a:p>
        </p:txBody>
      </p:sp>
      <p:sp>
        <p:nvSpPr>
          <p:cNvPr id="3" name="Content Placeholder 2"/>
          <p:cNvSpPr>
            <a:spLocks noGrp="1"/>
          </p:cNvSpPr>
          <p:nvPr>
            <p:ph idx="1"/>
          </p:nvPr>
        </p:nvSpPr>
        <p:spPr>
          <a:xfrm>
            <a:off x="533400" y="2971800"/>
            <a:ext cx="8229600" cy="1560576"/>
          </a:xfrm>
        </p:spPr>
        <p:txBody>
          <a:bodyPr/>
          <a:lstStyle/>
          <a:p>
            <a:pPr algn="ctr">
              <a:buNone/>
            </a:pPr>
            <a:r>
              <a:rPr lang="en-US" sz="4400" b="1" dirty="0" smtClean="0"/>
              <a:t>What Does It Mean to Be a Good Leader?</a:t>
            </a:r>
            <a:endParaRPr lang="en-US" sz="4400"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Teams</a:t>
            </a:r>
            <a:endParaRPr lang="en-US" dirty="0"/>
          </a:p>
        </p:txBody>
      </p:sp>
      <p:sp>
        <p:nvSpPr>
          <p:cNvPr id="3" name="Content Placeholder 2"/>
          <p:cNvSpPr>
            <a:spLocks noGrp="1"/>
          </p:cNvSpPr>
          <p:nvPr>
            <p:ph idx="1"/>
          </p:nvPr>
        </p:nvSpPr>
        <p:spPr/>
        <p:txBody>
          <a:bodyPr/>
          <a:lstStyle/>
          <a:p>
            <a:r>
              <a:rPr lang="en-US" dirty="0" smtClean="0"/>
              <a:t>Improved Quality</a:t>
            </a:r>
          </a:p>
          <a:p>
            <a:r>
              <a:rPr lang="en-US" dirty="0" smtClean="0"/>
              <a:t>Higher Customer Satisfaction</a:t>
            </a:r>
          </a:p>
          <a:p>
            <a:r>
              <a:rPr lang="en-US" dirty="0" smtClean="0"/>
              <a:t>Increased Productivity</a:t>
            </a:r>
          </a:p>
          <a:p>
            <a:r>
              <a:rPr lang="en-US" dirty="0" smtClean="0"/>
              <a:t>Increased Skills and Knowledge</a:t>
            </a:r>
          </a:p>
          <a:p>
            <a:r>
              <a:rPr lang="en-US" dirty="0" smtClean="0"/>
              <a:t>Increased Job Satisfaction</a:t>
            </a:r>
          </a:p>
          <a:p>
            <a:r>
              <a:rPr lang="en-US" dirty="0" smtClean="0"/>
              <a:t>Less Turnover</a:t>
            </a:r>
          </a:p>
          <a:p>
            <a:r>
              <a:rPr lang="en-US" dirty="0" smtClean="0"/>
              <a:t>Increased Creativity  (Projects)</a:t>
            </a:r>
          </a:p>
          <a:p>
            <a:r>
              <a:rPr lang="en-US" dirty="0" smtClean="0"/>
              <a:t>Fewer Absences (due to team reliance)</a:t>
            </a:r>
          </a:p>
          <a:p>
            <a:r>
              <a:rPr lang="en-US" dirty="0" smtClean="0"/>
              <a:t>More Project Deadlines Met</a:t>
            </a:r>
          </a:p>
          <a:p>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523</TotalTime>
  <Words>267</Words>
  <Application>Microsoft Office PowerPoint</Application>
  <PresentationFormat>On-screen Show (4:3)</PresentationFormat>
  <Paragraphs>43</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2008 Team Building Workshop</vt:lpstr>
      <vt:lpstr>Goal</vt:lpstr>
      <vt:lpstr>What You Can Expect To Gain</vt:lpstr>
      <vt:lpstr>Team Exercise</vt:lpstr>
      <vt:lpstr>Team Roles &amp; Responsibilities</vt:lpstr>
      <vt:lpstr>What is Teamwork?</vt:lpstr>
      <vt:lpstr>Discussion Question</vt:lpstr>
      <vt:lpstr>Benefits of Teams</vt:lpstr>
    </vt:vector>
  </TitlesOfParts>
  <Company>Goodwill Industries of Eastern North Carolina,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 Team Building Workshop</dc:title>
  <dc:creator>Jane Doe</dc:creator>
  <cp:lastModifiedBy>Jane Doe</cp:lastModifiedBy>
  <cp:revision>54</cp:revision>
  <dcterms:created xsi:type="dcterms:W3CDTF">2008-04-28T17:29:37Z</dcterms:created>
  <dcterms:modified xsi:type="dcterms:W3CDTF">2008-05-09T16:13:14Z</dcterms:modified>
</cp:coreProperties>
</file>